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4"/>
    <p:sldMasterId id="2147483785" r:id="rId5"/>
    <p:sldMasterId id="2147483792" r:id="rId6"/>
    <p:sldMasterId id="2147483806" r:id="rId7"/>
    <p:sldMasterId id="2147483813" r:id="rId8"/>
    <p:sldMasterId id="2147483820" r:id="rId9"/>
    <p:sldMasterId id="2147483752" r:id="rId10"/>
    <p:sldMasterId id="2147483769" r:id="rId11"/>
    <p:sldMasterId id="2147483831" r:id="rId12"/>
  </p:sldMasterIdLst>
  <p:notesMasterIdLst>
    <p:notesMasterId r:id="rId22"/>
  </p:notesMasterIdLst>
  <p:handoutMasterIdLst>
    <p:handoutMasterId r:id="rId23"/>
  </p:handoutMasterIdLst>
  <p:sldIdLst>
    <p:sldId id="256" r:id="rId13"/>
    <p:sldId id="326" r:id="rId14"/>
    <p:sldId id="324" r:id="rId15"/>
    <p:sldId id="318" r:id="rId16"/>
    <p:sldId id="319" r:id="rId17"/>
    <p:sldId id="321" r:id="rId18"/>
    <p:sldId id="323" r:id="rId19"/>
    <p:sldId id="557" r:id="rId20"/>
    <p:sldId id="30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386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B86B9B-3F6B-F972-1AE6-14D1D5412545}" name="Thomas PELLERIN-CARLIN" initials="TPC" userId="S::thomas.pellerin-carlin@i4ce.org::1e9211f1-4a2a-41f3-93d3-38ad780073e5" providerId="AD"/>
  <p188:author id="{BE9484C0-3272-9A2C-EFF9-487FA5E5F07C}" name="Philipp Offenberg" initials="PO" userId="S::philipp.offenberg@breakthroughenergy.org::4eace20d-23a5-42f2-b12f-6afde326d5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3996"/>
    <a:srgbClr val="919798"/>
    <a:srgbClr val="272726"/>
    <a:srgbClr val="EFEEED"/>
    <a:srgbClr val="262626"/>
    <a:srgbClr val="BC9022"/>
    <a:srgbClr val="EE2F58"/>
    <a:srgbClr val="422E5D"/>
    <a:srgbClr val="2A2460"/>
    <a:srgbClr val="58BA5D"/>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D8C749-09AE-4455-BBFF-C037C663CC87}" v="373" dt="2023-01-12T14:13:26.376"/>
    <p1510:client id="{D5FADB33-907F-22E1-11D3-7DF34D5D73BC}" v="6" dt="2023-01-12T14:01:45.5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919" autoAdjust="0"/>
  </p:normalViewPr>
  <p:slideViewPr>
    <p:cSldViewPr snapToGrid="0">
      <p:cViewPr varScale="1">
        <p:scale>
          <a:sx n="81" d="100"/>
          <a:sy n="81" d="100"/>
        </p:scale>
        <p:origin x="725" y="53"/>
      </p:cViewPr>
      <p:guideLst>
        <p:guide pos="3861"/>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BA846A-4F49-4FCB-9279-9912703A1DA6}" type="datetimeFigureOut">
              <a:rPr lang="en-GB" smtClean="0"/>
              <a:t>18/01/2023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30F04A-519B-4491-969D-357D61A97E8B}" type="slidenum">
              <a:rPr lang="en-GB" smtClean="0"/>
              <a:t>‹#›</a:t>
            </a:fld>
            <a:endParaRPr lang="en-GB"/>
          </a:p>
        </p:txBody>
      </p:sp>
    </p:spTree>
    <p:extLst>
      <p:ext uri="{BB962C8B-B14F-4D97-AF65-F5344CB8AC3E}">
        <p14:creationId xmlns:p14="http://schemas.microsoft.com/office/powerpoint/2010/main" val="2333200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05BD1A-E5B6-46F1-B949-50B7AC1FDA50}" type="datetimeFigureOut">
              <a:rPr lang="en-GB" smtClean="0"/>
              <a:t>18/01/2023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D51EE7-8FFE-4100-9770-02B9EEBDB20D}" type="slidenum">
              <a:rPr lang="en-GB" smtClean="0"/>
              <a:t>‹#›</a:t>
            </a:fld>
            <a:endParaRPr lang="en-GB"/>
          </a:p>
        </p:txBody>
      </p:sp>
    </p:spTree>
    <p:extLst>
      <p:ext uri="{BB962C8B-B14F-4D97-AF65-F5344CB8AC3E}">
        <p14:creationId xmlns:p14="http://schemas.microsoft.com/office/powerpoint/2010/main" val="1696199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Detailed layout instructions and tips to follow</a:t>
            </a:r>
          </a:p>
          <a:p>
            <a:endParaRPr lang="en-US"/>
          </a:p>
        </p:txBody>
      </p:sp>
      <p:sp>
        <p:nvSpPr>
          <p:cNvPr id="4" name="Slide Number Placeholder 3"/>
          <p:cNvSpPr>
            <a:spLocks noGrp="1"/>
          </p:cNvSpPr>
          <p:nvPr>
            <p:ph type="sldNum" sz="quarter" idx="10"/>
          </p:nvPr>
        </p:nvSpPr>
        <p:spPr/>
        <p:txBody>
          <a:bodyPr/>
          <a:lstStyle/>
          <a:p>
            <a:fld id="{C3D51EE7-8FFE-4100-9770-02B9EEBDB20D}" type="slidenum">
              <a:rPr lang="en-GB" smtClean="0"/>
              <a:t>1</a:t>
            </a:fld>
            <a:endParaRPr lang="en-GB"/>
          </a:p>
        </p:txBody>
      </p:sp>
    </p:spTree>
    <p:extLst>
      <p:ext uri="{BB962C8B-B14F-4D97-AF65-F5344CB8AC3E}">
        <p14:creationId xmlns:p14="http://schemas.microsoft.com/office/powerpoint/2010/main" val="2972549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EU was taken off guard by the development, not expected, few details already anticipated, analysed</a:t>
            </a:r>
          </a:p>
          <a:p>
            <a:pPr marL="171450" indent="-171450">
              <a:buFontTx/>
              <a:buChar char="-"/>
            </a:pPr>
            <a:r>
              <a:rPr lang="en-GB" dirty="0"/>
              <a:t>Cautiously positive about the extent of ambition and change of policy in context of COP negotiations – struggled to wholeheartedly welcome the development</a:t>
            </a:r>
          </a:p>
          <a:p>
            <a:pPr marL="171450" indent="-171450">
              <a:buFontTx/>
              <a:buChar char="-"/>
            </a:pPr>
            <a:r>
              <a:rPr lang="en-GB" dirty="0"/>
              <a:t>Unsure as to whether it really had sufficient bipartisan support, and may not be implemented in practice</a:t>
            </a:r>
          </a:p>
          <a:p>
            <a:pPr marL="171450" indent="-171450">
              <a:buFontTx/>
              <a:buChar char="-"/>
            </a:pPr>
            <a:r>
              <a:rPr lang="en-GB" dirty="0"/>
              <a:t>And then growing awareness that the scale and speed of available financing would impact not just investment in US clean tech investment.  Image from 2007 where the Green Wave was from EU policy (Merkel and Barroso) but the image might now work if we think of the wave as a transatlantic one…</a:t>
            </a:r>
          </a:p>
          <a:p>
            <a:pPr marL="171450" indent="-171450">
              <a:buFontTx/>
              <a:buChar char="-"/>
            </a:pPr>
            <a:r>
              <a:rPr lang="en-GB" dirty="0"/>
              <a:t>Specific worries from some sectors in particular – EV and batteries – and some countries, including crucially both France and Germany, which has changed the dynamic of the EU debate.</a:t>
            </a:r>
          </a:p>
        </p:txBody>
      </p:sp>
      <p:sp>
        <p:nvSpPr>
          <p:cNvPr id="4" name="Slide Number Placeholder 3"/>
          <p:cNvSpPr>
            <a:spLocks noGrp="1"/>
          </p:cNvSpPr>
          <p:nvPr>
            <p:ph type="sldNum" sz="quarter" idx="5"/>
          </p:nvPr>
        </p:nvSpPr>
        <p:spPr/>
        <p:txBody>
          <a:bodyPr/>
          <a:lstStyle/>
          <a:p>
            <a:fld id="{C3D51EE7-8FFE-4100-9770-02B9EEBDB20D}" type="slidenum">
              <a:rPr lang="en-GB" smtClean="0"/>
              <a:t>3</a:t>
            </a:fld>
            <a:endParaRPr lang="en-GB"/>
          </a:p>
        </p:txBody>
      </p:sp>
    </p:spTree>
    <p:extLst>
      <p:ext uri="{BB962C8B-B14F-4D97-AF65-F5344CB8AC3E}">
        <p14:creationId xmlns:p14="http://schemas.microsoft.com/office/powerpoint/2010/main" val="1629085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Four pillars, largely repackages what has already been indicated but with the addition of a NZIA that would add new targets and focus.</a:t>
            </a:r>
          </a:p>
          <a:p>
            <a:r>
              <a:rPr lang="en-GB" dirty="0"/>
              <a:t>Reflects many of the ideas that the French have pushed – but if package to work, with need </a:t>
            </a:r>
            <a:r>
              <a:rPr lang="en-GB" dirty="0" err="1"/>
              <a:t>Soverignty</a:t>
            </a:r>
            <a:r>
              <a:rPr lang="en-GB" dirty="0"/>
              <a:t> Fund to operate and be inclusive of smaller countries interests</a:t>
            </a:r>
          </a:p>
          <a:p>
            <a:r>
              <a:rPr lang="en-GB" dirty="0"/>
              <a:t>Ongoing reservations about the review of state aid in such a rapid process</a:t>
            </a:r>
          </a:p>
          <a:p>
            <a:r>
              <a:rPr lang="en-GB" dirty="0"/>
              <a:t>Balancing act to ensure a more positive engagement with US is coupled with other international trade agreements and defensive measures, notably with stronger approach to China</a:t>
            </a:r>
          </a:p>
          <a:p>
            <a:r>
              <a:rPr lang="en-GB" dirty="0"/>
              <a:t>Overall –  suggests that a watershed moment has been reached where the global clean tech race to the top and opportunities from the transition are more important than sustaining ultimately unsustainable businesses.  Competitive arguments have radically changes from a few years ago. </a:t>
            </a:r>
          </a:p>
        </p:txBody>
      </p:sp>
      <p:sp>
        <p:nvSpPr>
          <p:cNvPr id="4" name="Slide Number Placeholder 3"/>
          <p:cNvSpPr>
            <a:spLocks noGrp="1"/>
          </p:cNvSpPr>
          <p:nvPr>
            <p:ph type="sldNum" sz="quarter" idx="5"/>
          </p:nvPr>
        </p:nvSpPr>
        <p:spPr/>
        <p:txBody>
          <a:bodyPr/>
          <a:lstStyle/>
          <a:p>
            <a:fld id="{C3D51EE7-8FFE-4100-9770-02B9EEBDB20D}" type="slidenum">
              <a:rPr lang="en-GB" smtClean="0"/>
              <a:t>7</a:t>
            </a:fld>
            <a:endParaRPr lang="en-GB"/>
          </a:p>
        </p:txBody>
      </p:sp>
    </p:spTree>
    <p:extLst>
      <p:ext uri="{BB962C8B-B14F-4D97-AF65-F5344CB8AC3E}">
        <p14:creationId xmlns:p14="http://schemas.microsoft.com/office/powerpoint/2010/main" val="880720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New paradigm for assessing competitiveness for economies in transition, where productivity and GDP growth alone no longer determine longer term advantage. Transformation underway.  </a:t>
            </a:r>
          </a:p>
          <a:p>
            <a:r>
              <a:rPr lang="en-GB" dirty="0"/>
              <a:t>Commission’s own Competitive Sustainability strategy for the Semester already envisaged investment being retained and attracted by the economy due to ESG as well as core economic factors.</a:t>
            </a:r>
          </a:p>
          <a:p>
            <a:r>
              <a:rPr lang="en-GB" dirty="0"/>
              <a:t>And even core economic factors need to reflect how purposeful (e.g. climate) innovation is at the core of an economies ability to successfully attract investment for the transition.</a:t>
            </a:r>
          </a:p>
          <a:p>
            <a:r>
              <a:rPr lang="en-GB" dirty="0"/>
              <a:t>First CSI published at the end of last year shows the metrics are becoming available to do this – and that the EU has many strengths – as well as can do better in key areas of the economic transition – and hence greater focus, speed and scale from its measures, much as the </a:t>
            </a:r>
            <a:r>
              <a:rPr lang="en-GB" dirty="0" err="1"/>
              <a:t>VdL</a:t>
            </a:r>
            <a:r>
              <a:rPr lang="en-GB" dirty="0"/>
              <a:t> strategy implies – are key to the right response.  </a:t>
            </a:r>
          </a:p>
        </p:txBody>
      </p:sp>
      <p:sp>
        <p:nvSpPr>
          <p:cNvPr id="4" name="Marcador de número de diapositiva 3"/>
          <p:cNvSpPr>
            <a:spLocks noGrp="1"/>
          </p:cNvSpPr>
          <p:nvPr>
            <p:ph type="sldNum" sz="quarter" idx="5"/>
          </p:nvPr>
        </p:nvSpPr>
        <p:spPr/>
        <p:txBody>
          <a:bodyPr/>
          <a:lstStyle/>
          <a:p>
            <a:fld id="{C3D51EE7-8FFE-4100-9770-02B9EEBDB20D}" type="slidenum">
              <a:rPr lang="en-GB" smtClean="0"/>
              <a:t>8</a:t>
            </a:fld>
            <a:endParaRPr lang="en-GB"/>
          </a:p>
        </p:txBody>
      </p:sp>
    </p:spTree>
    <p:extLst>
      <p:ext uri="{BB962C8B-B14F-4D97-AF65-F5344CB8AC3E}">
        <p14:creationId xmlns:p14="http://schemas.microsoft.com/office/powerpoint/2010/main" val="3603556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3D51EE7-8FFE-4100-9770-02B9EEBDB20D}" type="slidenum">
              <a:rPr lang="en-GB" smtClean="0"/>
              <a:t>9</a:t>
            </a:fld>
            <a:endParaRPr lang="en-GB"/>
          </a:p>
        </p:txBody>
      </p:sp>
    </p:spTree>
    <p:extLst>
      <p:ext uri="{BB962C8B-B14F-4D97-AF65-F5344CB8AC3E}">
        <p14:creationId xmlns:p14="http://schemas.microsoft.com/office/powerpoint/2010/main" val="331987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text box">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rgbClr val="2A2460"/>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Single text box</a:t>
            </a:r>
          </a:p>
          <a:p>
            <a:pPr lvl="0"/>
            <a:r>
              <a:rPr lang="en-US"/>
              <a:t>second line if needed</a:t>
            </a:r>
            <a:endParaRPr lang="en-GB"/>
          </a:p>
        </p:txBody>
      </p:sp>
      <p:sp>
        <p:nvSpPr>
          <p:cNvPr id="13" name="Text Placeholder 12"/>
          <p:cNvSpPr>
            <a:spLocks noGrp="1"/>
          </p:cNvSpPr>
          <p:nvPr>
            <p:ph type="body" sz="quarter" idx="12" hasCustomPrompt="1"/>
          </p:nvPr>
        </p:nvSpPr>
        <p:spPr>
          <a:xfrm>
            <a:off x="585410" y="1640168"/>
            <a:ext cx="11019400" cy="4861485"/>
          </a:xfrm>
          <a:prstGeom prst="rect">
            <a:avLst/>
          </a:prstGeom>
        </p:spPr>
        <p:txBody>
          <a:bodyPr/>
          <a:lstStyle>
            <a:lvl1pPr marL="0" indent="0">
              <a:buFontTx/>
              <a:buNone/>
              <a:defRPr>
                <a:solidFill>
                  <a:srgbClr val="262626"/>
                </a:solidFill>
              </a:defRPr>
            </a:lvl1pPr>
          </a:lstStyle>
          <a:p>
            <a:pPr lvl="0"/>
            <a:r>
              <a:rPr lang="en-US"/>
              <a:t>Type here</a:t>
            </a:r>
          </a:p>
        </p:txBody>
      </p:sp>
    </p:spTree>
    <p:extLst>
      <p:ext uri="{BB962C8B-B14F-4D97-AF65-F5344CB8AC3E}">
        <p14:creationId xmlns:p14="http://schemas.microsoft.com/office/powerpoint/2010/main" val="1776739916"/>
      </p:ext>
    </p:extLst>
  </p:cSld>
  <p:clrMapOvr>
    <a:masterClrMapping/>
  </p:clrMapOvr>
  <p:extLst>
    <p:ext uri="{DCECCB84-F9BA-43D5-87BE-67443E8EF086}">
      <p15:sldGuideLst xmlns:p15="http://schemas.microsoft.com/office/powerpoint/2012/main">
        <p15:guide id="1" orient="horz" pos="109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592134" y="1593476"/>
            <a:ext cx="11046295" cy="4827495"/>
          </a:xfrm>
          <a:prstGeom prst="rect">
            <a:avLst/>
          </a:prstGeom>
        </p:spPr>
        <p:txBody>
          <a:bodyPr/>
          <a:lstStyle/>
          <a:p>
            <a:endParaRPr lang="en-GB"/>
          </a:p>
        </p:txBody>
      </p:sp>
      <p:sp>
        <p:nvSpPr>
          <p:cNvPr id="7" name="Text Placeholder 9"/>
          <p:cNvSpPr>
            <a:spLocks noGrp="1"/>
          </p:cNvSpPr>
          <p:nvPr>
            <p:ph type="body" sz="quarter" idx="10"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Chart</a:t>
            </a:r>
            <a:endParaRPr lang="en-GB"/>
          </a:p>
        </p:txBody>
      </p:sp>
    </p:spTree>
    <p:extLst>
      <p:ext uri="{BB962C8B-B14F-4D97-AF65-F5344CB8AC3E}">
        <p14:creationId xmlns:p14="http://schemas.microsoft.com/office/powerpoint/2010/main" val="832306429"/>
      </p:ext>
    </p:extLst>
  </p:cSld>
  <p:clrMapOvr>
    <a:masterClrMapping/>
  </p:clrMapOvr>
  <p:extLst>
    <p:ext uri="{DCECCB84-F9BA-43D5-87BE-67443E8EF086}">
      <p15:sldGuideLst xmlns:p15="http://schemas.microsoft.com/office/powerpoint/2012/main">
        <p15:guide id="1" pos="7242">
          <p15:clr>
            <a:srgbClr val="FBAE40"/>
          </p15:clr>
        </p15:guide>
        <p15:guide id="2" orient="horz" pos="4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95325" y="1736725"/>
            <a:ext cx="10801350" cy="4543051"/>
          </a:xfrm>
          <a:prstGeom prst="rect">
            <a:avLst/>
          </a:prstGeom>
          <a:solidFill>
            <a:schemeClr val="bg1">
              <a:lumMod val="95000"/>
            </a:schemeClr>
          </a:solidFill>
        </p:spPr>
        <p:txBody>
          <a:bodyPr/>
          <a:lstStyle/>
          <a:p>
            <a:endParaRPr lang="en-GB"/>
          </a:p>
        </p:txBody>
      </p:sp>
      <p:sp>
        <p:nvSpPr>
          <p:cNvPr id="7" name="Text Placeholder 9"/>
          <p:cNvSpPr>
            <a:spLocks noGrp="1"/>
          </p:cNvSpPr>
          <p:nvPr>
            <p:ph type="body" sz="quarter" idx="11"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Large image</a:t>
            </a:r>
          </a:p>
          <a:p>
            <a:pPr lvl="0"/>
            <a:r>
              <a:rPr lang="en-US"/>
              <a:t>within border</a:t>
            </a:r>
            <a:endParaRPr lang="en-GB"/>
          </a:p>
        </p:txBody>
      </p:sp>
    </p:spTree>
    <p:extLst>
      <p:ext uri="{BB962C8B-B14F-4D97-AF65-F5344CB8AC3E}">
        <p14:creationId xmlns:p14="http://schemas.microsoft.com/office/powerpoint/2010/main" val="1365106957"/>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Blank</a:t>
            </a:r>
            <a:endParaRPr lang="en-GB"/>
          </a:p>
        </p:txBody>
      </p:sp>
    </p:spTree>
    <p:extLst>
      <p:ext uri="{BB962C8B-B14F-4D97-AF65-F5344CB8AC3E}">
        <p14:creationId xmlns:p14="http://schemas.microsoft.com/office/powerpoint/2010/main" val="3542801687"/>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at our cllients say">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708052" y="2003212"/>
            <a:ext cx="3169076" cy="3169076"/>
          </a:xfrm>
          <a:custGeom>
            <a:avLst/>
            <a:gdLst>
              <a:gd name="connsiteX0" fmla="*/ 1584538 w 3169076"/>
              <a:gd name="connsiteY0" fmla="*/ 0 h 3169076"/>
              <a:gd name="connsiteX1" fmla="*/ 3169076 w 3169076"/>
              <a:gd name="connsiteY1" fmla="*/ 1584538 h 3169076"/>
              <a:gd name="connsiteX2" fmla="*/ 1584538 w 3169076"/>
              <a:gd name="connsiteY2" fmla="*/ 3169076 h 3169076"/>
              <a:gd name="connsiteX3" fmla="*/ 0 w 3169076"/>
              <a:gd name="connsiteY3" fmla="*/ 1584538 h 3169076"/>
              <a:gd name="connsiteX4" fmla="*/ 1584538 w 3169076"/>
              <a:gd name="connsiteY4" fmla="*/ 0 h 316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9076" h="3169076">
                <a:moveTo>
                  <a:pt x="1584538" y="0"/>
                </a:moveTo>
                <a:cubicBezTo>
                  <a:pt x="2459654" y="0"/>
                  <a:pt x="3169076" y="709422"/>
                  <a:pt x="3169076" y="1584538"/>
                </a:cubicBezTo>
                <a:cubicBezTo>
                  <a:pt x="3169076" y="2459654"/>
                  <a:pt x="2459654" y="3169076"/>
                  <a:pt x="1584538" y="3169076"/>
                </a:cubicBezTo>
                <a:cubicBezTo>
                  <a:pt x="709422" y="3169076"/>
                  <a:pt x="0" y="2459654"/>
                  <a:pt x="0" y="1584538"/>
                </a:cubicBezTo>
                <a:cubicBezTo>
                  <a:pt x="0" y="709422"/>
                  <a:pt x="709422" y="0"/>
                  <a:pt x="1584538" y="0"/>
                </a:cubicBezTo>
                <a:close/>
              </a:path>
            </a:pathLst>
          </a:custGeom>
          <a:solidFill>
            <a:schemeClr val="bg1">
              <a:lumMod val="95000"/>
            </a:schemeClr>
          </a:solidFill>
        </p:spPr>
        <p:txBody>
          <a:bodyPr wrap="square">
            <a:noAutofit/>
          </a:bodyPr>
          <a:lstStyle/>
          <a:p>
            <a:endParaRPr lang="en-GB"/>
          </a:p>
        </p:txBody>
      </p:sp>
      <p:sp>
        <p:nvSpPr>
          <p:cNvPr id="19" name="Text Placeholder 18"/>
          <p:cNvSpPr>
            <a:spLocks noGrp="1"/>
          </p:cNvSpPr>
          <p:nvPr>
            <p:ph type="body" sz="quarter" idx="11" hasCustomPrompt="1"/>
          </p:nvPr>
        </p:nvSpPr>
        <p:spPr>
          <a:xfrm>
            <a:off x="4537075" y="3060032"/>
            <a:ext cx="6959600" cy="2226988"/>
          </a:xfrm>
          <a:prstGeom prst="rect">
            <a:avLst/>
          </a:prstGeom>
        </p:spPr>
        <p:txBody>
          <a:bodyPr/>
          <a:lstStyle>
            <a:lvl1pPr marL="0" indent="0">
              <a:buFontTx/>
              <a:buNone/>
              <a:defRPr>
                <a:solidFill>
                  <a:srgbClr val="272726"/>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“Short quote – no more than five or six lines”</a:t>
            </a:r>
            <a:endParaRPr lang="en-GB"/>
          </a:p>
        </p:txBody>
      </p:sp>
      <p:sp>
        <p:nvSpPr>
          <p:cNvPr id="21" name="Picture Placeholder 20"/>
          <p:cNvSpPr>
            <a:spLocks noGrp="1"/>
          </p:cNvSpPr>
          <p:nvPr>
            <p:ph type="pic" sz="quarter" idx="12" hasCustomPrompt="1"/>
          </p:nvPr>
        </p:nvSpPr>
        <p:spPr>
          <a:xfrm>
            <a:off x="4537074" y="5568950"/>
            <a:ext cx="2351863" cy="1079357"/>
          </a:xfrm>
          <a:prstGeom prst="rect">
            <a:avLst/>
          </a:prstGeom>
        </p:spPr>
        <p:txBody>
          <a:bodyPr/>
          <a:lstStyle>
            <a:lvl1pPr>
              <a:defRPr sz="1600" baseline="0"/>
            </a:lvl1pPr>
          </a:lstStyle>
          <a:p>
            <a:r>
              <a:rPr lang="en-US"/>
              <a:t>Small logo here  – permission required?</a:t>
            </a:r>
            <a:endParaRPr lang="en-GB"/>
          </a:p>
        </p:txBody>
      </p:sp>
      <p:sp>
        <p:nvSpPr>
          <p:cNvPr id="23" name="Text Placeholder 22"/>
          <p:cNvSpPr>
            <a:spLocks noGrp="1"/>
          </p:cNvSpPr>
          <p:nvPr>
            <p:ph type="body" sz="quarter" idx="13" hasCustomPrompt="1"/>
          </p:nvPr>
        </p:nvSpPr>
        <p:spPr>
          <a:xfrm>
            <a:off x="4537075" y="2034244"/>
            <a:ext cx="6188075" cy="351446"/>
          </a:xfrm>
          <a:prstGeom prst="rect">
            <a:avLst/>
          </a:prstGeom>
        </p:spPr>
        <p:txBody>
          <a:bodyPr/>
          <a:lstStyle>
            <a:lvl1pPr marL="0" indent="0">
              <a:buFontTx/>
              <a:buNone/>
              <a:defRPr b="1">
                <a:solidFill>
                  <a:srgbClr val="422E5D"/>
                </a:solidFill>
                <a:latin typeface="+mn-lt"/>
              </a:defRPr>
            </a:lvl1pPr>
          </a:lstStyle>
          <a:p>
            <a:pPr lvl="0"/>
            <a:r>
              <a:rPr lang="en-US"/>
              <a:t>Name</a:t>
            </a:r>
          </a:p>
        </p:txBody>
      </p:sp>
      <p:sp>
        <p:nvSpPr>
          <p:cNvPr id="25" name="Text Placeholder 24"/>
          <p:cNvSpPr>
            <a:spLocks noGrp="1"/>
          </p:cNvSpPr>
          <p:nvPr>
            <p:ph type="body" sz="quarter" idx="14" hasCustomPrompt="1"/>
          </p:nvPr>
        </p:nvSpPr>
        <p:spPr>
          <a:xfrm>
            <a:off x="4537075" y="2395445"/>
            <a:ext cx="5521325" cy="309789"/>
          </a:xfrm>
          <a:prstGeom prst="rect">
            <a:avLst/>
          </a:prstGeom>
        </p:spPr>
        <p:txBody>
          <a:bodyPr/>
          <a:lstStyle>
            <a:lvl1pPr marL="0" indent="0">
              <a:buFontTx/>
              <a:buNone/>
              <a:defRPr sz="2000" b="1">
                <a:solidFill>
                  <a:srgbClr val="272726"/>
                </a:solidFill>
              </a:defRPr>
            </a:lvl1pPr>
          </a:lstStyle>
          <a:p>
            <a:pPr lvl="0"/>
            <a:r>
              <a:rPr lang="en-US"/>
              <a:t>Job Title, Company Name</a:t>
            </a:r>
            <a:endParaRPr lang="en-GB"/>
          </a:p>
        </p:txBody>
      </p:sp>
      <p:sp>
        <p:nvSpPr>
          <p:cNvPr id="9" name="Text Placeholder 9"/>
          <p:cNvSpPr>
            <a:spLocks noGrp="1"/>
          </p:cNvSpPr>
          <p:nvPr>
            <p:ph type="body" sz="quarter" idx="15"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What our clients say</a:t>
            </a:r>
            <a:endParaRPr lang="en-GB"/>
          </a:p>
        </p:txBody>
      </p:sp>
    </p:spTree>
    <p:extLst>
      <p:ext uri="{BB962C8B-B14F-4D97-AF65-F5344CB8AC3E}">
        <p14:creationId xmlns:p14="http://schemas.microsoft.com/office/powerpoint/2010/main" val="3021574571"/>
      </p:ext>
    </p:extLst>
  </p:cSld>
  <p:clrMapOvr>
    <a:masterClrMapping/>
  </p:clrMapOvr>
  <p:extLst>
    <p:ext uri="{DCECCB84-F9BA-43D5-87BE-67443E8EF086}">
      <p15:sldGuideLst xmlns:p15="http://schemas.microsoft.com/office/powerpoint/2012/main">
        <p15:guide id="1" orient="horz" pos="1979">
          <p15:clr>
            <a:srgbClr val="FBAE40"/>
          </p15:clr>
        </p15:guide>
        <p15:guide id="2" pos="291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text box">
    <p:spTree>
      <p:nvGrpSpPr>
        <p:cNvPr id="1" name=""/>
        <p:cNvGrpSpPr/>
        <p:nvPr/>
      </p:nvGrpSpPr>
      <p:grpSpPr>
        <a:xfrm>
          <a:off x="0" y="0"/>
          <a:ext cx="0" cy="0"/>
          <a:chOff x="0" y="0"/>
          <a:chExt cx="0" cy="0"/>
        </a:xfrm>
      </p:grpSpPr>
      <p:sp>
        <p:nvSpPr>
          <p:cNvPr id="13" name="Text Placeholder 12"/>
          <p:cNvSpPr>
            <a:spLocks noGrp="1"/>
          </p:cNvSpPr>
          <p:nvPr>
            <p:ph type="body" sz="quarter" idx="12" hasCustomPrompt="1"/>
          </p:nvPr>
        </p:nvSpPr>
        <p:spPr>
          <a:xfrm>
            <a:off x="585410" y="1640168"/>
            <a:ext cx="11019400" cy="4861485"/>
          </a:xfrm>
          <a:prstGeom prst="rect">
            <a:avLst/>
          </a:prstGeom>
        </p:spPr>
        <p:txBody>
          <a:bodyPr/>
          <a:lstStyle>
            <a:lvl1pPr marL="0" indent="0">
              <a:buFontTx/>
              <a:buNone/>
              <a:defRPr>
                <a:solidFill>
                  <a:srgbClr val="272726"/>
                </a:solidFill>
              </a:defRPr>
            </a:lvl1pPr>
          </a:lstStyle>
          <a:p>
            <a:pPr lvl="0"/>
            <a:r>
              <a:rPr lang="en-US"/>
              <a:t>Type here</a:t>
            </a:r>
          </a:p>
        </p:txBody>
      </p:sp>
      <p:sp>
        <p:nvSpPr>
          <p:cNvPr id="5" name="Text Placeholder 9"/>
          <p:cNvSpPr>
            <a:spLocks noGrp="1"/>
          </p:cNvSpPr>
          <p:nvPr>
            <p:ph type="body" sz="quarter" idx="10"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Single text box</a:t>
            </a:r>
          </a:p>
          <a:p>
            <a:pPr lvl="0"/>
            <a:r>
              <a:rPr lang="en-US"/>
              <a:t>Convening</a:t>
            </a:r>
            <a:endParaRPr lang="en-GB"/>
          </a:p>
        </p:txBody>
      </p:sp>
    </p:spTree>
    <p:extLst>
      <p:ext uri="{BB962C8B-B14F-4D97-AF65-F5344CB8AC3E}">
        <p14:creationId xmlns:p14="http://schemas.microsoft.com/office/powerpoint/2010/main" val="2557844920"/>
      </p:ext>
    </p:extLst>
  </p:cSld>
  <p:clrMapOvr>
    <a:masterClrMapping/>
  </p:clrMapOvr>
  <p:extLst>
    <p:ext uri="{DCECCB84-F9BA-43D5-87BE-67443E8EF086}">
      <p15:sldGuideLst xmlns:p15="http://schemas.microsoft.com/office/powerpoint/2012/main">
        <p15:guide id="1" orient="horz" pos="109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uble text box">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Double text box</a:t>
            </a:r>
          </a:p>
          <a:p>
            <a:pPr lvl="0"/>
            <a:r>
              <a:rPr lang="en-GB"/>
              <a:t>Convening</a:t>
            </a:r>
          </a:p>
        </p:txBody>
      </p:sp>
      <p:sp>
        <p:nvSpPr>
          <p:cNvPr id="7" name="Text Placeholder 2"/>
          <p:cNvSpPr>
            <a:spLocks noGrp="1"/>
          </p:cNvSpPr>
          <p:nvPr>
            <p:ph type="body" sz="quarter" idx="14" hasCustomPrompt="1"/>
          </p:nvPr>
        </p:nvSpPr>
        <p:spPr>
          <a:xfrm>
            <a:off x="588858" y="1644650"/>
            <a:ext cx="4978471" cy="4740275"/>
          </a:xfrm>
          <a:prstGeom prst="rect">
            <a:avLst/>
          </a:prstGeom>
        </p:spPr>
        <p:txBody>
          <a:bodyPr vert="horz"/>
          <a:lstStyle>
            <a:lvl1pPr marL="0" indent="0">
              <a:buFontTx/>
              <a:buNone/>
              <a:defRPr>
                <a:solidFill>
                  <a:srgbClr val="272726"/>
                </a:solidFill>
              </a:defRPr>
            </a:lvl1pPr>
            <a:lvl2pPr marL="457200" indent="0">
              <a:buFontTx/>
              <a:buNone/>
              <a:defRPr>
                <a:solidFill>
                  <a:srgbClr val="272726"/>
                </a:solidFill>
              </a:defRPr>
            </a:lvl2pPr>
            <a:lvl3pPr marL="914400" indent="0">
              <a:buFontTx/>
              <a:buNone/>
              <a:defRPr>
                <a:solidFill>
                  <a:srgbClr val="272726"/>
                </a:solidFill>
              </a:defRPr>
            </a:lvl3pPr>
            <a:lvl4pPr marL="1371600" indent="0">
              <a:buFontTx/>
              <a:buNone/>
              <a:defRPr>
                <a:solidFill>
                  <a:srgbClr val="272726"/>
                </a:solidFill>
              </a:defRPr>
            </a:lvl4pPr>
            <a:lvl5pPr marL="1828800" indent="0">
              <a:buFontTx/>
              <a:buNone/>
              <a:defRPr>
                <a:solidFill>
                  <a:srgbClr val="272726"/>
                </a:solidFill>
              </a:defRPr>
            </a:lvl5pPr>
          </a:lstStyle>
          <a:p>
            <a:pPr lvl="0"/>
            <a:r>
              <a:rPr lang="en-GB"/>
              <a:t>Type in text box 1</a:t>
            </a:r>
            <a:endParaRPr lang="en-US"/>
          </a:p>
        </p:txBody>
      </p:sp>
      <p:sp>
        <p:nvSpPr>
          <p:cNvPr id="8" name="Text Placeholder 4"/>
          <p:cNvSpPr>
            <a:spLocks noGrp="1"/>
          </p:cNvSpPr>
          <p:nvPr>
            <p:ph type="body" sz="quarter" idx="15" hasCustomPrompt="1"/>
          </p:nvPr>
        </p:nvSpPr>
        <p:spPr>
          <a:xfrm>
            <a:off x="6610695" y="1644650"/>
            <a:ext cx="4932363" cy="4740275"/>
          </a:xfrm>
          <a:prstGeom prst="rect">
            <a:avLst/>
          </a:prstGeom>
        </p:spPr>
        <p:txBody>
          <a:bodyPr vert="horz"/>
          <a:lstStyle>
            <a:lvl1pPr marL="0" indent="0">
              <a:buFontTx/>
              <a:buNone/>
              <a:defRPr>
                <a:solidFill>
                  <a:srgbClr val="272726"/>
                </a:solidFill>
              </a:defRPr>
            </a:lvl1pPr>
            <a:lvl2pPr marL="457200" indent="0">
              <a:buFontTx/>
              <a:buNone/>
              <a:defRPr>
                <a:solidFill>
                  <a:srgbClr val="272726"/>
                </a:solidFill>
              </a:defRPr>
            </a:lvl2pPr>
            <a:lvl3pPr marL="914400" indent="0">
              <a:buFontTx/>
              <a:buNone/>
              <a:defRPr>
                <a:solidFill>
                  <a:srgbClr val="272726"/>
                </a:solidFill>
              </a:defRPr>
            </a:lvl3pPr>
            <a:lvl4pPr marL="1371600" indent="0">
              <a:buFontTx/>
              <a:buNone/>
              <a:defRPr>
                <a:solidFill>
                  <a:srgbClr val="272726"/>
                </a:solidFill>
              </a:defRPr>
            </a:lvl4pPr>
            <a:lvl5pPr marL="1828800" indent="0">
              <a:buFontTx/>
              <a:buNone/>
              <a:defRPr>
                <a:solidFill>
                  <a:srgbClr val="272726"/>
                </a:solidFill>
              </a:defRPr>
            </a:lvl5pPr>
          </a:lstStyle>
          <a:p>
            <a:pPr lvl="0"/>
            <a:r>
              <a:rPr lang="en-GB"/>
              <a:t>Type in text box 2</a:t>
            </a:r>
            <a:endParaRPr lang="en-US"/>
          </a:p>
        </p:txBody>
      </p:sp>
    </p:spTree>
    <p:extLst>
      <p:ext uri="{BB962C8B-B14F-4D97-AF65-F5344CB8AC3E}">
        <p14:creationId xmlns:p14="http://schemas.microsoft.com/office/powerpoint/2010/main" val="513371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6957690" y="1736725"/>
            <a:ext cx="4538985" cy="4537075"/>
          </a:xfrm>
          <a:prstGeom prst="rect">
            <a:avLst/>
          </a:prstGeom>
          <a:solidFill>
            <a:schemeClr val="bg1">
              <a:lumMod val="95000"/>
            </a:schemeClr>
          </a:solidFill>
        </p:spPr>
        <p:txBody>
          <a:bodyPr/>
          <a:lstStyle/>
          <a:p>
            <a:endParaRPr lang="en-GB"/>
          </a:p>
        </p:txBody>
      </p:sp>
      <p:sp>
        <p:nvSpPr>
          <p:cNvPr id="5" name="Text Placeholder 4"/>
          <p:cNvSpPr>
            <a:spLocks noGrp="1"/>
          </p:cNvSpPr>
          <p:nvPr>
            <p:ph type="body" sz="quarter" idx="14" hasCustomPrompt="1"/>
          </p:nvPr>
        </p:nvSpPr>
        <p:spPr>
          <a:xfrm>
            <a:off x="592134" y="1633076"/>
            <a:ext cx="5994400" cy="4956175"/>
          </a:xfrm>
          <a:prstGeom prst="rect">
            <a:avLst/>
          </a:prstGeom>
        </p:spPr>
        <p:txBody>
          <a:bodyPr/>
          <a:lstStyle>
            <a:lvl1pPr>
              <a:defRPr>
                <a:solidFill>
                  <a:srgbClr val="272726"/>
                </a:solidFill>
              </a:defRPr>
            </a:lvl1pPr>
          </a:lstStyle>
          <a:p>
            <a:pPr lvl="0"/>
            <a:r>
              <a:rPr lang="en-US"/>
              <a:t>Bullets</a:t>
            </a:r>
          </a:p>
        </p:txBody>
      </p:sp>
      <p:sp>
        <p:nvSpPr>
          <p:cNvPr id="6" name="Text Placeholder 9"/>
          <p:cNvSpPr>
            <a:spLocks noGrp="1"/>
          </p:cNvSpPr>
          <p:nvPr>
            <p:ph type="body" sz="quarter" idx="10"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Bullets and image</a:t>
            </a:r>
          </a:p>
          <a:p>
            <a:pPr lvl="0"/>
            <a:r>
              <a:rPr lang="en-US"/>
              <a:t>Convening</a:t>
            </a:r>
            <a:endParaRPr lang="en-GB"/>
          </a:p>
        </p:txBody>
      </p:sp>
    </p:spTree>
    <p:extLst>
      <p:ext uri="{BB962C8B-B14F-4D97-AF65-F5344CB8AC3E}">
        <p14:creationId xmlns:p14="http://schemas.microsoft.com/office/powerpoint/2010/main" val="1080493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592134" y="1593476"/>
            <a:ext cx="11046295" cy="4827495"/>
          </a:xfrm>
          <a:prstGeom prst="rect">
            <a:avLst/>
          </a:prstGeom>
        </p:spPr>
        <p:txBody>
          <a:bodyPr/>
          <a:lstStyle/>
          <a:p>
            <a:endParaRPr lang="en-GB"/>
          </a:p>
        </p:txBody>
      </p:sp>
      <p:sp>
        <p:nvSpPr>
          <p:cNvPr id="7" name="Text Placeholder 9"/>
          <p:cNvSpPr>
            <a:spLocks noGrp="1"/>
          </p:cNvSpPr>
          <p:nvPr>
            <p:ph type="body" sz="quarter" idx="10"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Chart</a:t>
            </a:r>
          </a:p>
          <a:p>
            <a:pPr lvl="0"/>
            <a:r>
              <a:rPr lang="en-US"/>
              <a:t>Convening</a:t>
            </a:r>
            <a:endParaRPr lang="en-GB"/>
          </a:p>
        </p:txBody>
      </p:sp>
    </p:spTree>
    <p:extLst>
      <p:ext uri="{BB962C8B-B14F-4D97-AF65-F5344CB8AC3E}">
        <p14:creationId xmlns:p14="http://schemas.microsoft.com/office/powerpoint/2010/main" val="20860155"/>
      </p:ext>
    </p:extLst>
  </p:cSld>
  <p:clrMapOvr>
    <a:masterClrMapping/>
  </p:clrMapOvr>
  <p:extLst>
    <p:ext uri="{DCECCB84-F9BA-43D5-87BE-67443E8EF086}">
      <p15:sldGuideLst xmlns:p15="http://schemas.microsoft.com/office/powerpoint/2012/main">
        <p15:guide id="1" pos="7242">
          <p15:clr>
            <a:srgbClr val="FBAE40"/>
          </p15:clr>
        </p15:guide>
        <p15:guide id="2" orient="horz" pos="4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95325" y="1736725"/>
            <a:ext cx="10801350" cy="4543051"/>
          </a:xfrm>
          <a:prstGeom prst="rect">
            <a:avLst/>
          </a:prstGeom>
          <a:solidFill>
            <a:schemeClr val="bg1">
              <a:lumMod val="95000"/>
            </a:schemeClr>
          </a:solidFill>
        </p:spPr>
        <p:txBody>
          <a:bodyPr/>
          <a:lstStyle/>
          <a:p>
            <a:endParaRPr lang="en-GB"/>
          </a:p>
        </p:txBody>
      </p:sp>
      <p:sp>
        <p:nvSpPr>
          <p:cNvPr id="6" name="Text Placeholder 9"/>
          <p:cNvSpPr>
            <a:spLocks noGrp="1"/>
          </p:cNvSpPr>
          <p:nvPr>
            <p:ph type="body" sz="quarter" idx="11"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Large image within border</a:t>
            </a:r>
          </a:p>
          <a:p>
            <a:pPr lvl="0"/>
            <a:r>
              <a:rPr lang="en-US"/>
              <a:t>Convening</a:t>
            </a:r>
            <a:endParaRPr lang="en-GB"/>
          </a:p>
        </p:txBody>
      </p:sp>
    </p:spTree>
    <p:extLst>
      <p:ext uri="{BB962C8B-B14F-4D97-AF65-F5344CB8AC3E}">
        <p14:creationId xmlns:p14="http://schemas.microsoft.com/office/powerpoint/2010/main" val="1819875921"/>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vening blank">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Blank</a:t>
            </a:r>
          </a:p>
          <a:p>
            <a:pPr lvl="0"/>
            <a:r>
              <a:rPr lang="en-US"/>
              <a:t>Convening</a:t>
            </a:r>
            <a:endParaRPr lang="en-GB"/>
          </a:p>
        </p:txBody>
      </p:sp>
    </p:spTree>
    <p:extLst>
      <p:ext uri="{BB962C8B-B14F-4D97-AF65-F5344CB8AC3E}">
        <p14:creationId xmlns:p14="http://schemas.microsoft.com/office/powerpoint/2010/main" val="2307215307"/>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uble text box">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rgbClr val="2A2460"/>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Double text box</a:t>
            </a:r>
          </a:p>
          <a:p>
            <a:pPr lvl="0"/>
            <a:r>
              <a:rPr lang="en-US"/>
              <a:t>second line if needed</a:t>
            </a:r>
            <a:endParaRPr lang="en-GB"/>
          </a:p>
        </p:txBody>
      </p:sp>
      <p:sp>
        <p:nvSpPr>
          <p:cNvPr id="7" name="Text Placeholder 2"/>
          <p:cNvSpPr>
            <a:spLocks noGrp="1"/>
          </p:cNvSpPr>
          <p:nvPr>
            <p:ph type="body" sz="quarter" idx="14" hasCustomPrompt="1"/>
          </p:nvPr>
        </p:nvSpPr>
        <p:spPr>
          <a:xfrm>
            <a:off x="588858" y="1644650"/>
            <a:ext cx="4978471" cy="4740275"/>
          </a:xfrm>
          <a:prstGeom prst="rect">
            <a:avLst/>
          </a:prstGeom>
        </p:spPr>
        <p:txBody>
          <a:bodyPr vert="horz"/>
          <a:lstStyle>
            <a:lvl1pPr marL="0" indent="0">
              <a:buFontTx/>
              <a:buNone/>
              <a:defRPr>
                <a:solidFill>
                  <a:srgbClr val="272726"/>
                </a:solidFill>
              </a:defRPr>
            </a:lvl1pPr>
            <a:lvl2pPr marL="457200" indent="0">
              <a:buFontTx/>
              <a:buNone/>
              <a:defRPr>
                <a:solidFill>
                  <a:srgbClr val="272726"/>
                </a:solidFill>
              </a:defRPr>
            </a:lvl2pPr>
            <a:lvl3pPr marL="914400" indent="0">
              <a:buFontTx/>
              <a:buNone/>
              <a:defRPr>
                <a:solidFill>
                  <a:srgbClr val="272726"/>
                </a:solidFill>
              </a:defRPr>
            </a:lvl3pPr>
            <a:lvl4pPr marL="1371600" indent="0">
              <a:buFontTx/>
              <a:buNone/>
              <a:defRPr>
                <a:solidFill>
                  <a:srgbClr val="272726"/>
                </a:solidFill>
              </a:defRPr>
            </a:lvl4pPr>
            <a:lvl5pPr marL="1828800" indent="0">
              <a:buFontTx/>
              <a:buNone/>
              <a:defRPr>
                <a:solidFill>
                  <a:srgbClr val="272726"/>
                </a:solidFill>
              </a:defRPr>
            </a:lvl5pPr>
          </a:lstStyle>
          <a:p>
            <a:pPr lvl="0"/>
            <a:r>
              <a:rPr lang="en-GB"/>
              <a:t>Type in text box 1</a:t>
            </a:r>
            <a:endParaRPr lang="en-US"/>
          </a:p>
        </p:txBody>
      </p:sp>
      <p:sp>
        <p:nvSpPr>
          <p:cNvPr id="8" name="Text Placeholder 4"/>
          <p:cNvSpPr>
            <a:spLocks noGrp="1"/>
          </p:cNvSpPr>
          <p:nvPr>
            <p:ph type="body" sz="quarter" idx="15" hasCustomPrompt="1"/>
          </p:nvPr>
        </p:nvSpPr>
        <p:spPr>
          <a:xfrm>
            <a:off x="6610695" y="1644650"/>
            <a:ext cx="4932363" cy="4740275"/>
          </a:xfrm>
          <a:prstGeom prst="rect">
            <a:avLst/>
          </a:prstGeom>
        </p:spPr>
        <p:txBody>
          <a:bodyPr vert="horz"/>
          <a:lstStyle>
            <a:lvl1pPr marL="0" indent="0">
              <a:buFontTx/>
              <a:buNone/>
              <a:defRPr>
                <a:solidFill>
                  <a:srgbClr val="272726"/>
                </a:solidFill>
              </a:defRPr>
            </a:lvl1pPr>
            <a:lvl2pPr marL="457200" indent="0">
              <a:buFontTx/>
              <a:buNone/>
              <a:defRPr>
                <a:solidFill>
                  <a:srgbClr val="272726"/>
                </a:solidFill>
              </a:defRPr>
            </a:lvl2pPr>
            <a:lvl3pPr marL="914400" indent="0">
              <a:buFontTx/>
              <a:buNone/>
              <a:defRPr>
                <a:solidFill>
                  <a:srgbClr val="272726"/>
                </a:solidFill>
              </a:defRPr>
            </a:lvl3pPr>
            <a:lvl4pPr marL="1371600" indent="0">
              <a:buFontTx/>
              <a:buNone/>
              <a:defRPr>
                <a:solidFill>
                  <a:srgbClr val="272726"/>
                </a:solidFill>
              </a:defRPr>
            </a:lvl4pPr>
            <a:lvl5pPr marL="1828800" indent="0">
              <a:buFontTx/>
              <a:buNone/>
              <a:defRPr>
                <a:solidFill>
                  <a:srgbClr val="272726"/>
                </a:solidFill>
              </a:defRPr>
            </a:lvl5pPr>
          </a:lstStyle>
          <a:p>
            <a:pPr lvl="0"/>
            <a:r>
              <a:rPr lang="en-GB"/>
              <a:t>Type in text box 2</a:t>
            </a:r>
            <a:endParaRPr lang="en-US"/>
          </a:p>
        </p:txBody>
      </p:sp>
    </p:spTree>
    <p:extLst>
      <p:ext uri="{BB962C8B-B14F-4D97-AF65-F5344CB8AC3E}">
        <p14:creationId xmlns:p14="http://schemas.microsoft.com/office/powerpoint/2010/main" val="1202768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at our cllients say">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708052" y="2003212"/>
            <a:ext cx="3169076" cy="3169076"/>
          </a:xfrm>
          <a:custGeom>
            <a:avLst/>
            <a:gdLst>
              <a:gd name="connsiteX0" fmla="*/ 1584538 w 3169076"/>
              <a:gd name="connsiteY0" fmla="*/ 0 h 3169076"/>
              <a:gd name="connsiteX1" fmla="*/ 3169076 w 3169076"/>
              <a:gd name="connsiteY1" fmla="*/ 1584538 h 3169076"/>
              <a:gd name="connsiteX2" fmla="*/ 1584538 w 3169076"/>
              <a:gd name="connsiteY2" fmla="*/ 3169076 h 3169076"/>
              <a:gd name="connsiteX3" fmla="*/ 0 w 3169076"/>
              <a:gd name="connsiteY3" fmla="*/ 1584538 h 3169076"/>
              <a:gd name="connsiteX4" fmla="*/ 1584538 w 3169076"/>
              <a:gd name="connsiteY4" fmla="*/ 0 h 316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9076" h="3169076">
                <a:moveTo>
                  <a:pt x="1584538" y="0"/>
                </a:moveTo>
                <a:cubicBezTo>
                  <a:pt x="2459654" y="0"/>
                  <a:pt x="3169076" y="709422"/>
                  <a:pt x="3169076" y="1584538"/>
                </a:cubicBezTo>
                <a:cubicBezTo>
                  <a:pt x="3169076" y="2459654"/>
                  <a:pt x="2459654" y="3169076"/>
                  <a:pt x="1584538" y="3169076"/>
                </a:cubicBezTo>
                <a:cubicBezTo>
                  <a:pt x="709422" y="3169076"/>
                  <a:pt x="0" y="2459654"/>
                  <a:pt x="0" y="1584538"/>
                </a:cubicBezTo>
                <a:cubicBezTo>
                  <a:pt x="0" y="709422"/>
                  <a:pt x="709422" y="0"/>
                  <a:pt x="1584538" y="0"/>
                </a:cubicBezTo>
                <a:close/>
              </a:path>
            </a:pathLst>
          </a:custGeom>
          <a:solidFill>
            <a:schemeClr val="bg1">
              <a:lumMod val="95000"/>
            </a:schemeClr>
          </a:solidFill>
        </p:spPr>
        <p:txBody>
          <a:bodyPr wrap="square">
            <a:noAutofit/>
          </a:bodyPr>
          <a:lstStyle/>
          <a:p>
            <a:endParaRPr lang="en-GB"/>
          </a:p>
        </p:txBody>
      </p:sp>
      <p:sp>
        <p:nvSpPr>
          <p:cNvPr id="19" name="Text Placeholder 18"/>
          <p:cNvSpPr>
            <a:spLocks noGrp="1"/>
          </p:cNvSpPr>
          <p:nvPr>
            <p:ph type="body" sz="quarter" idx="11" hasCustomPrompt="1"/>
          </p:nvPr>
        </p:nvSpPr>
        <p:spPr>
          <a:xfrm>
            <a:off x="4537075" y="3060032"/>
            <a:ext cx="6959600" cy="2226988"/>
          </a:xfrm>
          <a:prstGeom prst="rect">
            <a:avLst/>
          </a:prstGeom>
        </p:spPr>
        <p:txBody>
          <a:bodyPr/>
          <a:lstStyle>
            <a:lvl1pPr marL="0" indent="0">
              <a:buFontTx/>
              <a:buNone/>
              <a:defRPr>
                <a:solidFill>
                  <a:srgbClr val="272726"/>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“Short quote – no more than five or six lines”</a:t>
            </a:r>
            <a:endParaRPr lang="en-GB"/>
          </a:p>
        </p:txBody>
      </p:sp>
      <p:sp>
        <p:nvSpPr>
          <p:cNvPr id="21" name="Picture Placeholder 20"/>
          <p:cNvSpPr>
            <a:spLocks noGrp="1"/>
          </p:cNvSpPr>
          <p:nvPr>
            <p:ph type="pic" sz="quarter" idx="12" hasCustomPrompt="1"/>
          </p:nvPr>
        </p:nvSpPr>
        <p:spPr>
          <a:xfrm>
            <a:off x="4537074" y="5568950"/>
            <a:ext cx="2351863" cy="1079357"/>
          </a:xfrm>
          <a:prstGeom prst="rect">
            <a:avLst/>
          </a:prstGeom>
        </p:spPr>
        <p:txBody>
          <a:bodyPr/>
          <a:lstStyle>
            <a:lvl1pPr>
              <a:defRPr sz="1600" baseline="0"/>
            </a:lvl1pPr>
          </a:lstStyle>
          <a:p>
            <a:r>
              <a:rPr lang="en-US"/>
              <a:t>Small logo here  – permission required?</a:t>
            </a:r>
            <a:endParaRPr lang="en-GB"/>
          </a:p>
        </p:txBody>
      </p:sp>
      <p:sp>
        <p:nvSpPr>
          <p:cNvPr id="23" name="Text Placeholder 22"/>
          <p:cNvSpPr>
            <a:spLocks noGrp="1"/>
          </p:cNvSpPr>
          <p:nvPr>
            <p:ph type="body" sz="quarter" idx="13" hasCustomPrompt="1"/>
          </p:nvPr>
        </p:nvSpPr>
        <p:spPr>
          <a:xfrm>
            <a:off x="4537075" y="2034244"/>
            <a:ext cx="6188075" cy="351446"/>
          </a:xfrm>
          <a:prstGeom prst="rect">
            <a:avLst/>
          </a:prstGeom>
        </p:spPr>
        <p:txBody>
          <a:bodyPr/>
          <a:lstStyle>
            <a:lvl1pPr marL="0" indent="0">
              <a:buFontTx/>
              <a:buNone/>
              <a:defRPr b="1">
                <a:solidFill>
                  <a:srgbClr val="422E5D"/>
                </a:solidFill>
                <a:latin typeface="+mn-lt"/>
              </a:defRPr>
            </a:lvl1pPr>
          </a:lstStyle>
          <a:p>
            <a:pPr lvl="0"/>
            <a:r>
              <a:rPr lang="en-US"/>
              <a:t>Name</a:t>
            </a:r>
          </a:p>
        </p:txBody>
      </p:sp>
      <p:sp>
        <p:nvSpPr>
          <p:cNvPr id="25" name="Text Placeholder 24"/>
          <p:cNvSpPr>
            <a:spLocks noGrp="1"/>
          </p:cNvSpPr>
          <p:nvPr>
            <p:ph type="body" sz="quarter" idx="14" hasCustomPrompt="1"/>
          </p:nvPr>
        </p:nvSpPr>
        <p:spPr>
          <a:xfrm>
            <a:off x="4537075" y="2395445"/>
            <a:ext cx="5521325" cy="309789"/>
          </a:xfrm>
          <a:prstGeom prst="rect">
            <a:avLst/>
          </a:prstGeom>
        </p:spPr>
        <p:txBody>
          <a:bodyPr/>
          <a:lstStyle>
            <a:lvl1pPr marL="0" indent="0">
              <a:buFontTx/>
              <a:buNone/>
              <a:defRPr sz="2000" b="1">
                <a:solidFill>
                  <a:srgbClr val="272726"/>
                </a:solidFill>
              </a:defRPr>
            </a:lvl1pPr>
          </a:lstStyle>
          <a:p>
            <a:pPr lvl="0"/>
            <a:r>
              <a:rPr lang="en-US"/>
              <a:t>Job Title, Company Name</a:t>
            </a:r>
            <a:endParaRPr lang="en-GB"/>
          </a:p>
        </p:txBody>
      </p:sp>
      <p:sp>
        <p:nvSpPr>
          <p:cNvPr id="9" name="Text Placeholder 9"/>
          <p:cNvSpPr>
            <a:spLocks noGrp="1"/>
          </p:cNvSpPr>
          <p:nvPr>
            <p:ph type="body" sz="quarter" idx="15"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What out clients say</a:t>
            </a:r>
          </a:p>
          <a:p>
            <a:pPr lvl="0"/>
            <a:r>
              <a:rPr lang="en-US"/>
              <a:t>Convening</a:t>
            </a:r>
            <a:endParaRPr lang="en-GB"/>
          </a:p>
        </p:txBody>
      </p:sp>
    </p:spTree>
    <p:extLst>
      <p:ext uri="{BB962C8B-B14F-4D97-AF65-F5344CB8AC3E}">
        <p14:creationId xmlns:p14="http://schemas.microsoft.com/office/powerpoint/2010/main" val="86045534"/>
      </p:ext>
    </p:extLst>
  </p:cSld>
  <p:clrMapOvr>
    <a:masterClrMapping/>
  </p:clrMapOvr>
  <p:extLst>
    <p:ext uri="{DCECCB84-F9BA-43D5-87BE-67443E8EF086}">
      <p15:sldGuideLst xmlns:p15="http://schemas.microsoft.com/office/powerpoint/2012/main">
        <p15:guide id="1" orient="horz" pos="1979">
          <p15:clr>
            <a:srgbClr val="FBAE40"/>
          </p15:clr>
        </p15:guide>
        <p15:guide id="2" pos="291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text box">
    <p:spTree>
      <p:nvGrpSpPr>
        <p:cNvPr id="1" name=""/>
        <p:cNvGrpSpPr/>
        <p:nvPr/>
      </p:nvGrpSpPr>
      <p:grpSpPr>
        <a:xfrm>
          <a:off x="0" y="0"/>
          <a:ext cx="0" cy="0"/>
          <a:chOff x="0" y="0"/>
          <a:chExt cx="0" cy="0"/>
        </a:xfrm>
      </p:grpSpPr>
      <p:sp>
        <p:nvSpPr>
          <p:cNvPr id="13" name="Text Placeholder 12"/>
          <p:cNvSpPr>
            <a:spLocks noGrp="1"/>
          </p:cNvSpPr>
          <p:nvPr>
            <p:ph type="body" sz="quarter" idx="12" hasCustomPrompt="1"/>
          </p:nvPr>
        </p:nvSpPr>
        <p:spPr>
          <a:xfrm>
            <a:off x="585410" y="1640168"/>
            <a:ext cx="11019400" cy="4861485"/>
          </a:xfrm>
          <a:prstGeom prst="rect">
            <a:avLst/>
          </a:prstGeom>
        </p:spPr>
        <p:txBody>
          <a:bodyPr/>
          <a:lstStyle>
            <a:lvl1pPr marL="0" indent="0">
              <a:buFontTx/>
              <a:buNone/>
              <a:defRPr>
                <a:solidFill>
                  <a:srgbClr val="272726"/>
                </a:solidFill>
              </a:defRPr>
            </a:lvl1pPr>
          </a:lstStyle>
          <a:p>
            <a:pPr lvl="0"/>
            <a:r>
              <a:rPr lang="en-US"/>
              <a:t>Type here</a:t>
            </a:r>
          </a:p>
        </p:txBody>
      </p:sp>
      <p:sp>
        <p:nvSpPr>
          <p:cNvPr id="5" name="Text Placeholder 9"/>
          <p:cNvSpPr>
            <a:spLocks noGrp="1"/>
          </p:cNvSpPr>
          <p:nvPr>
            <p:ph type="body" sz="quarter" idx="15"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Single text box</a:t>
            </a:r>
          </a:p>
          <a:p>
            <a:pPr lvl="0"/>
            <a:r>
              <a:rPr lang="en-US"/>
              <a:t>Acceleration</a:t>
            </a:r>
            <a:endParaRPr lang="en-GB"/>
          </a:p>
        </p:txBody>
      </p:sp>
    </p:spTree>
    <p:extLst>
      <p:ext uri="{BB962C8B-B14F-4D97-AF65-F5344CB8AC3E}">
        <p14:creationId xmlns:p14="http://schemas.microsoft.com/office/powerpoint/2010/main" val="340646203"/>
      </p:ext>
    </p:extLst>
  </p:cSld>
  <p:clrMapOvr>
    <a:masterClrMapping/>
  </p:clrMapOvr>
  <p:extLst>
    <p:ext uri="{DCECCB84-F9BA-43D5-87BE-67443E8EF086}">
      <p15:sldGuideLst xmlns:p15="http://schemas.microsoft.com/office/powerpoint/2012/main">
        <p15:guide id="1" orient="horz" pos="109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ouble text box">
    <p:spTree>
      <p:nvGrpSpPr>
        <p:cNvPr id="1" name=""/>
        <p:cNvGrpSpPr/>
        <p:nvPr/>
      </p:nvGrpSpPr>
      <p:grpSpPr>
        <a:xfrm>
          <a:off x="0" y="0"/>
          <a:ext cx="0" cy="0"/>
          <a:chOff x="0" y="0"/>
          <a:chExt cx="0" cy="0"/>
        </a:xfrm>
      </p:grpSpPr>
      <p:sp>
        <p:nvSpPr>
          <p:cNvPr id="6" name="Text Placeholder 9"/>
          <p:cNvSpPr>
            <a:spLocks noGrp="1"/>
          </p:cNvSpPr>
          <p:nvPr>
            <p:ph type="body" sz="quarter" idx="15"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Double text box</a:t>
            </a:r>
          </a:p>
          <a:p>
            <a:pPr lvl="0"/>
            <a:r>
              <a:rPr lang="en-US"/>
              <a:t>Acceleration</a:t>
            </a:r>
            <a:endParaRPr lang="en-GB"/>
          </a:p>
        </p:txBody>
      </p:sp>
      <p:sp>
        <p:nvSpPr>
          <p:cNvPr id="7" name="Text Placeholder 2"/>
          <p:cNvSpPr>
            <a:spLocks noGrp="1"/>
          </p:cNvSpPr>
          <p:nvPr>
            <p:ph type="body" sz="quarter" idx="14" hasCustomPrompt="1"/>
          </p:nvPr>
        </p:nvSpPr>
        <p:spPr>
          <a:xfrm>
            <a:off x="588858" y="1644650"/>
            <a:ext cx="4978471" cy="4740275"/>
          </a:xfrm>
          <a:prstGeom prst="rect">
            <a:avLst/>
          </a:prstGeom>
        </p:spPr>
        <p:txBody>
          <a:bodyPr vert="horz"/>
          <a:lstStyle>
            <a:lvl1pPr marL="0" indent="0">
              <a:buFontTx/>
              <a:buNone/>
              <a:defRPr>
                <a:solidFill>
                  <a:srgbClr val="272726"/>
                </a:solidFill>
              </a:defRPr>
            </a:lvl1pPr>
            <a:lvl2pPr marL="457200" indent="0">
              <a:buFontTx/>
              <a:buNone/>
              <a:defRPr>
                <a:solidFill>
                  <a:srgbClr val="272726"/>
                </a:solidFill>
              </a:defRPr>
            </a:lvl2pPr>
            <a:lvl3pPr marL="914400" indent="0">
              <a:buFontTx/>
              <a:buNone/>
              <a:defRPr>
                <a:solidFill>
                  <a:srgbClr val="272726"/>
                </a:solidFill>
              </a:defRPr>
            </a:lvl3pPr>
            <a:lvl4pPr marL="1371600" indent="0">
              <a:buFontTx/>
              <a:buNone/>
              <a:defRPr>
                <a:solidFill>
                  <a:srgbClr val="272726"/>
                </a:solidFill>
              </a:defRPr>
            </a:lvl4pPr>
            <a:lvl5pPr marL="1828800" indent="0">
              <a:buFontTx/>
              <a:buNone/>
              <a:defRPr>
                <a:solidFill>
                  <a:srgbClr val="272726"/>
                </a:solidFill>
              </a:defRPr>
            </a:lvl5pPr>
          </a:lstStyle>
          <a:p>
            <a:pPr lvl="0"/>
            <a:r>
              <a:rPr lang="en-GB"/>
              <a:t>Type in text box 1</a:t>
            </a:r>
            <a:endParaRPr lang="en-US"/>
          </a:p>
        </p:txBody>
      </p:sp>
      <p:sp>
        <p:nvSpPr>
          <p:cNvPr id="8" name="Text Placeholder 4"/>
          <p:cNvSpPr>
            <a:spLocks noGrp="1"/>
          </p:cNvSpPr>
          <p:nvPr>
            <p:ph type="body" sz="quarter" idx="16" hasCustomPrompt="1"/>
          </p:nvPr>
        </p:nvSpPr>
        <p:spPr>
          <a:xfrm>
            <a:off x="6610695" y="1644650"/>
            <a:ext cx="4932363" cy="4740275"/>
          </a:xfrm>
          <a:prstGeom prst="rect">
            <a:avLst/>
          </a:prstGeom>
        </p:spPr>
        <p:txBody>
          <a:bodyPr vert="horz"/>
          <a:lstStyle>
            <a:lvl1pPr marL="0" indent="0">
              <a:buFontTx/>
              <a:buNone/>
              <a:defRPr>
                <a:solidFill>
                  <a:srgbClr val="272726"/>
                </a:solidFill>
              </a:defRPr>
            </a:lvl1pPr>
            <a:lvl2pPr marL="457200" indent="0">
              <a:buFontTx/>
              <a:buNone/>
              <a:defRPr>
                <a:solidFill>
                  <a:srgbClr val="272726"/>
                </a:solidFill>
              </a:defRPr>
            </a:lvl2pPr>
            <a:lvl3pPr marL="914400" indent="0">
              <a:buFontTx/>
              <a:buNone/>
              <a:defRPr>
                <a:solidFill>
                  <a:srgbClr val="272726"/>
                </a:solidFill>
              </a:defRPr>
            </a:lvl3pPr>
            <a:lvl4pPr marL="1371600" indent="0">
              <a:buFontTx/>
              <a:buNone/>
              <a:defRPr>
                <a:solidFill>
                  <a:srgbClr val="272726"/>
                </a:solidFill>
              </a:defRPr>
            </a:lvl4pPr>
            <a:lvl5pPr marL="1828800" indent="0">
              <a:buFontTx/>
              <a:buNone/>
              <a:defRPr>
                <a:solidFill>
                  <a:srgbClr val="272726"/>
                </a:solidFill>
              </a:defRPr>
            </a:lvl5pPr>
          </a:lstStyle>
          <a:p>
            <a:pPr lvl="0"/>
            <a:r>
              <a:rPr lang="en-GB"/>
              <a:t>Type in text box 2</a:t>
            </a:r>
            <a:endParaRPr lang="en-US"/>
          </a:p>
        </p:txBody>
      </p:sp>
    </p:spTree>
    <p:extLst>
      <p:ext uri="{BB962C8B-B14F-4D97-AF65-F5344CB8AC3E}">
        <p14:creationId xmlns:p14="http://schemas.microsoft.com/office/powerpoint/2010/main" val="2800884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6957690" y="1736725"/>
            <a:ext cx="4538985" cy="4537075"/>
          </a:xfrm>
          <a:prstGeom prst="rect">
            <a:avLst/>
          </a:prstGeom>
          <a:solidFill>
            <a:schemeClr val="bg1">
              <a:lumMod val="95000"/>
            </a:schemeClr>
          </a:solidFill>
        </p:spPr>
        <p:txBody>
          <a:bodyPr/>
          <a:lstStyle/>
          <a:p>
            <a:endParaRPr lang="en-GB"/>
          </a:p>
        </p:txBody>
      </p:sp>
      <p:sp>
        <p:nvSpPr>
          <p:cNvPr id="5" name="Text Placeholder 4"/>
          <p:cNvSpPr>
            <a:spLocks noGrp="1"/>
          </p:cNvSpPr>
          <p:nvPr>
            <p:ph type="body" sz="quarter" idx="14" hasCustomPrompt="1"/>
          </p:nvPr>
        </p:nvSpPr>
        <p:spPr>
          <a:xfrm>
            <a:off x="592134" y="1633076"/>
            <a:ext cx="5994400" cy="4956175"/>
          </a:xfrm>
          <a:prstGeom prst="rect">
            <a:avLst/>
          </a:prstGeom>
        </p:spPr>
        <p:txBody>
          <a:bodyPr/>
          <a:lstStyle>
            <a:lvl1pPr>
              <a:defRPr/>
            </a:lvl1pPr>
          </a:lstStyle>
          <a:p>
            <a:pPr lvl="0"/>
            <a:r>
              <a:rPr lang="en-US"/>
              <a:t>Bullets</a:t>
            </a:r>
          </a:p>
        </p:txBody>
      </p:sp>
      <p:sp>
        <p:nvSpPr>
          <p:cNvPr id="6" name="Text Placeholder 9"/>
          <p:cNvSpPr>
            <a:spLocks noGrp="1"/>
          </p:cNvSpPr>
          <p:nvPr>
            <p:ph type="body" sz="quarter" idx="15"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Bullets and image</a:t>
            </a:r>
          </a:p>
          <a:p>
            <a:pPr lvl="0"/>
            <a:r>
              <a:rPr lang="en-US"/>
              <a:t>Acceleration</a:t>
            </a:r>
            <a:endParaRPr lang="en-GB"/>
          </a:p>
        </p:txBody>
      </p:sp>
    </p:spTree>
    <p:extLst>
      <p:ext uri="{BB962C8B-B14F-4D97-AF65-F5344CB8AC3E}">
        <p14:creationId xmlns:p14="http://schemas.microsoft.com/office/powerpoint/2010/main" val="3525235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592134" y="1593476"/>
            <a:ext cx="11046295" cy="4827495"/>
          </a:xfrm>
          <a:prstGeom prst="rect">
            <a:avLst/>
          </a:prstGeom>
        </p:spPr>
        <p:txBody>
          <a:bodyPr/>
          <a:lstStyle/>
          <a:p>
            <a:endParaRPr lang="en-GB"/>
          </a:p>
        </p:txBody>
      </p:sp>
      <p:sp>
        <p:nvSpPr>
          <p:cNvPr id="7" name="Text Placeholder 9"/>
          <p:cNvSpPr>
            <a:spLocks noGrp="1"/>
          </p:cNvSpPr>
          <p:nvPr>
            <p:ph type="body" sz="quarter" idx="15"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Chart</a:t>
            </a:r>
          </a:p>
          <a:p>
            <a:pPr lvl="0"/>
            <a:r>
              <a:rPr lang="en-US"/>
              <a:t>Acceleration</a:t>
            </a:r>
            <a:endParaRPr lang="en-GB"/>
          </a:p>
        </p:txBody>
      </p:sp>
    </p:spTree>
    <p:extLst>
      <p:ext uri="{BB962C8B-B14F-4D97-AF65-F5344CB8AC3E}">
        <p14:creationId xmlns:p14="http://schemas.microsoft.com/office/powerpoint/2010/main" val="887536914"/>
      </p:ext>
    </p:extLst>
  </p:cSld>
  <p:clrMapOvr>
    <a:masterClrMapping/>
  </p:clrMapOvr>
  <p:extLst>
    <p:ext uri="{DCECCB84-F9BA-43D5-87BE-67443E8EF086}">
      <p15:sldGuideLst xmlns:p15="http://schemas.microsoft.com/office/powerpoint/2012/main">
        <p15:guide id="1" pos="7242">
          <p15:clr>
            <a:srgbClr val="FBAE40"/>
          </p15:clr>
        </p15:guide>
        <p15:guide id="2" orient="horz" pos="4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95325" y="1736725"/>
            <a:ext cx="10801350" cy="4543051"/>
          </a:xfrm>
          <a:prstGeom prst="rect">
            <a:avLst/>
          </a:prstGeom>
          <a:solidFill>
            <a:schemeClr val="bg1">
              <a:lumMod val="95000"/>
            </a:schemeClr>
          </a:solidFill>
        </p:spPr>
        <p:txBody>
          <a:bodyPr/>
          <a:lstStyle/>
          <a:p>
            <a:endParaRPr lang="en-GB"/>
          </a:p>
        </p:txBody>
      </p:sp>
      <p:sp>
        <p:nvSpPr>
          <p:cNvPr id="6" name="Text Placeholder 9"/>
          <p:cNvSpPr>
            <a:spLocks noGrp="1"/>
          </p:cNvSpPr>
          <p:nvPr>
            <p:ph type="body" sz="quarter" idx="15"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Large image within border</a:t>
            </a:r>
          </a:p>
          <a:p>
            <a:pPr lvl="0"/>
            <a:r>
              <a:rPr lang="en-US"/>
              <a:t>Acceleration</a:t>
            </a:r>
            <a:endParaRPr lang="en-GB"/>
          </a:p>
        </p:txBody>
      </p:sp>
    </p:spTree>
    <p:extLst>
      <p:ext uri="{BB962C8B-B14F-4D97-AF65-F5344CB8AC3E}">
        <p14:creationId xmlns:p14="http://schemas.microsoft.com/office/powerpoint/2010/main" val="211840953"/>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celeration lank">
    <p:spTree>
      <p:nvGrpSpPr>
        <p:cNvPr id="1" name=""/>
        <p:cNvGrpSpPr/>
        <p:nvPr/>
      </p:nvGrpSpPr>
      <p:grpSpPr>
        <a:xfrm>
          <a:off x="0" y="0"/>
          <a:ext cx="0" cy="0"/>
          <a:chOff x="0" y="0"/>
          <a:chExt cx="0" cy="0"/>
        </a:xfrm>
      </p:grpSpPr>
      <p:sp>
        <p:nvSpPr>
          <p:cNvPr id="6" name="Text Placeholder 9"/>
          <p:cNvSpPr>
            <a:spLocks noGrp="1"/>
          </p:cNvSpPr>
          <p:nvPr>
            <p:ph type="body" sz="quarter" idx="15"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Blank</a:t>
            </a:r>
          </a:p>
          <a:p>
            <a:pPr lvl="0"/>
            <a:r>
              <a:rPr lang="en-US"/>
              <a:t>Acceleration</a:t>
            </a:r>
            <a:endParaRPr lang="en-GB"/>
          </a:p>
        </p:txBody>
      </p:sp>
    </p:spTree>
    <p:extLst>
      <p:ext uri="{BB962C8B-B14F-4D97-AF65-F5344CB8AC3E}">
        <p14:creationId xmlns:p14="http://schemas.microsoft.com/office/powerpoint/2010/main" val="1343716731"/>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at our cllients say">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708052" y="2003212"/>
            <a:ext cx="3169076" cy="3169076"/>
          </a:xfrm>
          <a:custGeom>
            <a:avLst/>
            <a:gdLst>
              <a:gd name="connsiteX0" fmla="*/ 1584538 w 3169076"/>
              <a:gd name="connsiteY0" fmla="*/ 0 h 3169076"/>
              <a:gd name="connsiteX1" fmla="*/ 3169076 w 3169076"/>
              <a:gd name="connsiteY1" fmla="*/ 1584538 h 3169076"/>
              <a:gd name="connsiteX2" fmla="*/ 1584538 w 3169076"/>
              <a:gd name="connsiteY2" fmla="*/ 3169076 h 3169076"/>
              <a:gd name="connsiteX3" fmla="*/ 0 w 3169076"/>
              <a:gd name="connsiteY3" fmla="*/ 1584538 h 3169076"/>
              <a:gd name="connsiteX4" fmla="*/ 1584538 w 3169076"/>
              <a:gd name="connsiteY4" fmla="*/ 0 h 316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9076" h="3169076">
                <a:moveTo>
                  <a:pt x="1584538" y="0"/>
                </a:moveTo>
                <a:cubicBezTo>
                  <a:pt x="2459654" y="0"/>
                  <a:pt x="3169076" y="709422"/>
                  <a:pt x="3169076" y="1584538"/>
                </a:cubicBezTo>
                <a:cubicBezTo>
                  <a:pt x="3169076" y="2459654"/>
                  <a:pt x="2459654" y="3169076"/>
                  <a:pt x="1584538" y="3169076"/>
                </a:cubicBezTo>
                <a:cubicBezTo>
                  <a:pt x="709422" y="3169076"/>
                  <a:pt x="0" y="2459654"/>
                  <a:pt x="0" y="1584538"/>
                </a:cubicBezTo>
                <a:cubicBezTo>
                  <a:pt x="0" y="709422"/>
                  <a:pt x="709422" y="0"/>
                  <a:pt x="1584538" y="0"/>
                </a:cubicBezTo>
                <a:close/>
              </a:path>
            </a:pathLst>
          </a:custGeom>
          <a:solidFill>
            <a:schemeClr val="bg1">
              <a:lumMod val="95000"/>
            </a:schemeClr>
          </a:solidFill>
        </p:spPr>
        <p:txBody>
          <a:bodyPr wrap="square">
            <a:noAutofit/>
          </a:bodyPr>
          <a:lstStyle/>
          <a:p>
            <a:endParaRPr lang="en-GB"/>
          </a:p>
        </p:txBody>
      </p:sp>
      <p:sp>
        <p:nvSpPr>
          <p:cNvPr id="19" name="Text Placeholder 18"/>
          <p:cNvSpPr>
            <a:spLocks noGrp="1"/>
          </p:cNvSpPr>
          <p:nvPr>
            <p:ph type="body" sz="quarter" idx="11" hasCustomPrompt="1"/>
          </p:nvPr>
        </p:nvSpPr>
        <p:spPr>
          <a:xfrm>
            <a:off x="4537075" y="3060032"/>
            <a:ext cx="6959600" cy="2226988"/>
          </a:xfrm>
          <a:prstGeom prst="rect">
            <a:avLst/>
          </a:prstGeom>
        </p:spPr>
        <p:txBody>
          <a:bodyPr/>
          <a:lstStyle>
            <a:lvl1pPr marL="0" indent="0">
              <a:buFontTx/>
              <a:buNone/>
              <a:defRPr>
                <a:solidFill>
                  <a:srgbClr val="272726"/>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“Short quote – no more than five or six lines”</a:t>
            </a:r>
            <a:endParaRPr lang="en-GB"/>
          </a:p>
        </p:txBody>
      </p:sp>
      <p:sp>
        <p:nvSpPr>
          <p:cNvPr id="21" name="Picture Placeholder 20"/>
          <p:cNvSpPr>
            <a:spLocks noGrp="1"/>
          </p:cNvSpPr>
          <p:nvPr>
            <p:ph type="pic" sz="quarter" idx="12" hasCustomPrompt="1"/>
          </p:nvPr>
        </p:nvSpPr>
        <p:spPr>
          <a:xfrm>
            <a:off x="4537074" y="5568950"/>
            <a:ext cx="2351863" cy="1079357"/>
          </a:xfrm>
          <a:prstGeom prst="rect">
            <a:avLst/>
          </a:prstGeom>
        </p:spPr>
        <p:txBody>
          <a:bodyPr/>
          <a:lstStyle>
            <a:lvl1pPr>
              <a:defRPr sz="1600" baseline="0"/>
            </a:lvl1pPr>
          </a:lstStyle>
          <a:p>
            <a:r>
              <a:rPr lang="en-US"/>
              <a:t>Small logo here  – permission required?</a:t>
            </a:r>
            <a:endParaRPr lang="en-GB"/>
          </a:p>
        </p:txBody>
      </p:sp>
      <p:sp>
        <p:nvSpPr>
          <p:cNvPr id="23" name="Text Placeholder 22"/>
          <p:cNvSpPr>
            <a:spLocks noGrp="1"/>
          </p:cNvSpPr>
          <p:nvPr>
            <p:ph type="body" sz="quarter" idx="13" hasCustomPrompt="1"/>
          </p:nvPr>
        </p:nvSpPr>
        <p:spPr>
          <a:xfrm>
            <a:off x="4537075" y="2034244"/>
            <a:ext cx="6188075" cy="351446"/>
          </a:xfrm>
          <a:prstGeom prst="rect">
            <a:avLst/>
          </a:prstGeom>
        </p:spPr>
        <p:txBody>
          <a:bodyPr/>
          <a:lstStyle>
            <a:lvl1pPr marL="0" indent="0">
              <a:buFontTx/>
              <a:buNone/>
              <a:defRPr b="1">
                <a:solidFill>
                  <a:srgbClr val="422E5D"/>
                </a:solidFill>
                <a:latin typeface="+mn-lt"/>
              </a:defRPr>
            </a:lvl1pPr>
          </a:lstStyle>
          <a:p>
            <a:pPr lvl="0"/>
            <a:r>
              <a:rPr lang="en-US"/>
              <a:t>Name</a:t>
            </a:r>
          </a:p>
        </p:txBody>
      </p:sp>
      <p:sp>
        <p:nvSpPr>
          <p:cNvPr id="25" name="Text Placeholder 24"/>
          <p:cNvSpPr>
            <a:spLocks noGrp="1"/>
          </p:cNvSpPr>
          <p:nvPr>
            <p:ph type="body" sz="quarter" idx="14" hasCustomPrompt="1"/>
          </p:nvPr>
        </p:nvSpPr>
        <p:spPr>
          <a:xfrm>
            <a:off x="4537075" y="2395445"/>
            <a:ext cx="5521325" cy="309789"/>
          </a:xfrm>
          <a:prstGeom prst="rect">
            <a:avLst/>
          </a:prstGeom>
        </p:spPr>
        <p:txBody>
          <a:bodyPr/>
          <a:lstStyle>
            <a:lvl1pPr marL="0" indent="0">
              <a:buFontTx/>
              <a:buNone/>
              <a:defRPr sz="2000" b="1">
                <a:solidFill>
                  <a:srgbClr val="272726"/>
                </a:solidFill>
              </a:defRPr>
            </a:lvl1pPr>
          </a:lstStyle>
          <a:p>
            <a:pPr lvl="0"/>
            <a:r>
              <a:rPr lang="en-US"/>
              <a:t>Job Title, Company Name</a:t>
            </a:r>
            <a:endParaRPr lang="en-GB"/>
          </a:p>
        </p:txBody>
      </p:sp>
      <p:sp>
        <p:nvSpPr>
          <p:cNvPr id="9" name="Text Placeholder 9"/>
          <p:cNvSpPr>
            <a:spLocks noGrp="1"/>
          </p:cNvSpPr>
          <p:nvPr>
            <p:ph type="body" sz="quarter" idx="15"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What our clients say</a:t>
            </a:r>
          </a:p>
          <a:p>
            <a:pPr lvl="0"/>
            <a:r>
              <a:rPr lang="en-US"/>
              <a:t>Acceleration</a:t>
            </a:r>
            <a:endParaRPr lang="en-GB"/>
          </a:p>
        </p:txBody>
      </p:sp>
    </p:spTree>
    <p:extLst>
      <p:ext uri="{BB962C8B-B14F-4D97-AF65-F5344CB8AC3E}">
        <p14:creationId xmlns:p14="http://schemas.microsoft.com/office/powerpoint/2010/main" val="3481770705"/>
      </p:ext>
    </p:extLst>
  </p:cSld>
  <p:clrMapOvr>
    <a:masterClrMapping/>
  </p:clrMapOvr>
  <p:extLst>
    <p:ext uri="{DCECCB84-F9BA-43D5-87BE-67443E8EF086}">
      <p15:sldGuideLst xmlns:p15="http://schemas.microsoft.com/office/powerpoint/2012/main">
        <p15:guide id="1" orient="horz" pos="1979">
          <p15:clr>
            <a:srgbClr val="FBAE40"/>
          </p15:clr>
        </p15:guide>
        <p15:guide id="2" pos="291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ngle text box">
    <p:spTree>
      <p:nvGrpSpPr>
        <p:cNvPr id="1" name=""/>
        <p:cNvGrpSpPr/>
        <p:nvPr/>
      </p:nvGrpSpPr>
      <p:grpSpPr>
        <a:xfrm>
          <a:off x="0" y="0"/>
          <a:ext cx="0" cy="0"/>
          <a:chOff x="0" y="0"/>
          <a:chExt cx="0" cy="0"/>
        </a:xfrm>
      </p:grpSpPr>
      <p:sp>
        <p:nvSpPr>
          <p:cNvPr id="13" name="Text Placeholder 12"/>
          <p:cNvSpPr>
            <a:spLocks noGrp="1"/>
          </p:cNvSpPr>
          <p:nvPr>
            <p:ph type="body" sz="quarter" idx="12" hasCustomPrompt="1"/>
          </p:nvPr>
        </p:nvSpPr>
        <p:spPr>
          <a:xfrm>
            <a:off x="585410" y="1640168"/>
            <a:ext cx="11019400" cy="4861485"/>
          </a:xfrm>
          <a:prstGeom prst="rect">
            <a:avLst/>
          </a:prstGeom>
        </p:spPr>
        <p:txBody>
          <a:bodyPr/>
          <a:lstStyle>
            <a:lvl1pPr marL="0" indent="0">
              <a:buFontTx/>
              <a:buNone/>
              <a:defRPr>
                <a:solidFill>
                  <a:srgbClr val="272726"/>
                </a:solidFill>
              </a:defRPr>
            </a:lvl1pPr>
          </a:lstStyle>
          <a:p>
            <a:pPr lvl="0"/>
            <a:r>
              <a:rPr lang="en-US"/>
              <a:t>Type here</a:t>
            </a:r>
          </a:p>
        </p:txBody>
      </p:sp>
      <p:sp>
        <p:nvSpPr>
          <p:cNvPr id="5" name="Text Placeholder 9"/>
          <p:cNvSpPr>
            <a:spLocks noGrp="1"/>
          </p:cNvSpPr>
          <p:nvPr>
            <p:ph type="body" sz="quarter" idx="15"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Single text box</a:t>
            </a:r>
          </a:p>
          <a:p>
            <a:pPr lvl="0"/>
            <a:r>
              <a:rPr lang="en-US"/>
              <a:t>Research</a:t>
            </a:r>
            <a:endParaRPr lang="en-GB"/>
          </a:p>
        </p:txBody>
      </p:sp>
    </p:spTree>
    <p:extLst>
      <p:ext uri="{BB962C8B-B14F-4D97-AF65-F5344CB8AC3E}">
        <p14:creationId xmlns:p14="http://schemas.microsoft.com/office/powerpoint/2010/main" val="1873309380"/>
      </p:ext>
    </p:extLst>
  </p:cSld>
  <p:clrMapOvr>
    <a:masterClrMapping/>
  </p:clrMapOvr>
  <p:extLst>
    <p:ext uri="{DCECCB84-F9BA-43D5-87BE-67443E8EF086}">
      <p15:sldGuideLst xmlns:p15="http://schemas.microsoft.com/office/powerpoint/2012/main">
        <p15:guide id="1" orient="horz" pos="109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ouble text box">
    <p:spTree>
      <p:nvGrpSpPr>
        <p:cNvPr id="1" name=""/>
        <p:cNvGrpSpPr/>
        <p:nvPr/>
      </p:nvGrpSpPr>
      <p:grpSpPr>
        <a:xfrm>
          <a:off x="0" y="0"/>
          <a:ext cx="0" cy="0"/>
          <a:chOff x="0" y="0"/>
          <a:chExt cx="0" cy="0"/>
        </a:xfrm>
      </p:grpSpPr>
      <p:sp>
        <p:nvSpPr>
          <p:cNvPr id="6" name="Text Placeholder 9"/>
          <p:cNvSpPr>
            <a:spLocks noGrp="1"/>
          </p:cNvSpPr>
          <p:nvPr>
            <p:ph type="body" sz="quarter" idx="15"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Double text box</a:t>
            </a:r>
          </a:p>
          <a:p>
            <a:pPr lvl="0"/>
            <a:r>
              <a:rPr lang="en-US"/>
              <a:t>Research</a:t>
            </a:r>
            <a:endParaRPr lang="en-GB"/>
          </a:p>
        </p:txBody>
      </p:sp>
      <p:sp>
        <p:nvSpPr>
          <p:cNvPr id="7" name="Text Placeholder 2"/>
          <p:cNvSpPr>
            <a:spLocks noGrp="1"/>
          </p:cNvSpPr>
          <p:nvPr>
            <p:ph type="body" sz="quarter" idx="14" hasCustomPrompt="1"/>
          </p:nvPr>
        </p:nvSpPr>
        <p:spPr>
          <a:xfrm>
            <a:off x="588858" y="1644650"/>
            <a:ext cx="4978471" cy="4740275"/>
          </a:xfrm>
          <a:prstGeom prst="rect">
            <a:avLst/>
          </a:prstGeom>
        </p:spPr>
        <p:txBody>
          <a:bodyPr vert="horz"/>
          <a:lstStyle>
            <a:lvl1pPr marL="0" indent="0">
              <a:buFontTx/>
              <a:buNone/>
              <a:defRPr>
                <a:solidFill>
                  <a:srgbClr val="272726"/>
                </a:solidFill>
              </a:defRPr>
            </a:lvl1pPr>
            <a:lvl2pPr marL="457200" indent="0">
              <a:buFontTx/>
              <a:buNone/>
              <a:defRPr>
                <a:solidFill>
                  <a:srgbClr val="272726"/>
                </a:solidFill>
              </a:defRPr>
            </a:lvl2pPr>
            <a:lvl3pPr marL="914400" indent="0">
              <a:buFontTx/>
              <a:buNone/>
              <a:defRPr>
                <a:solidFill>
                  <a:srgbClr val="272726"/>
                </a:solidFill>
              </a:defRPr>
            </a:lvl3pPr>
            <a:lvl4pPr marL="1371600" indent="0">
              <a:buFontTx/>
              <a:buNone/>
              <a:defRPr>
                <a:solidFill>
                  <a:srgbClr val="272726"/>
                </a:solidFill>
              </a:defRPr>
            </a:lvl4pPr>
            <a:lvl5pPr marL="1828800" indent="0">
              <a:buFontTx/>
              <a:buNone/>
              <a:defRPr>
                <a:solidFill>
                  <a:srgbClr val="272726"/>
                </a:solidFill>
              </a:defRPr>
            </a:lvl5pPr>
          </a:lstStyle>
          <a:p>
            <a:pPr lvl="0"/>
            <a:r>
              <a:rPr lang="en-GB"/>
              <a:t>Type in text box 1</a:t>
            </a:r>
            <a:endParaRPr lang="en-US"/>
          </a:p>
        </p:txBody>
      </p:sp>
      <p:sp>
        <p:nvSpPr>
          <p:cNvPr id="8" name="Text Placeholder 4"/>
          <p:cNvSpPr>
            <a:spLocks noGrp="1"/>
          </p:cNvSpPr>
          <p:nvPr>
            <p:ph type="body" sz="quarter" idx="16" hasCustomPrompt="1"/>
          </p:nvPr>
        </p:nvSpPr>
        <p:spPr>
          <a:xfrm>
            <a:off x="6610695" y="1644650"/>
            <a:ext cx="4932363" cy="4740275"/>
          </a:xfrm>
          <a:prstGeom prst="rect">
            <a:avLst/>
          </a:prstGeom>
        </p:spPr>
        <p:txBody>
          <a:bodyPr vert="horz"/>
          <a:lstStyle>
            <a:lvl1pPr marL="0" indent="0">
              <a:buFontTx/>
              <a:buNone/>
              <a:defRPr>
                <a:solidFill>
                  <a:srgbClr val="272726"/>
                </a:solidFill>
              </a:defRPr>
            </a:lvl1pPr>
            <a:lvl2pPr marL="457200" indent="0">
              <a:buFontTx/>
              <a:buNone/>
              <a:defRPr>
                <a:solidFill>
                  <a:srgbClr val="272726"/>
                </a:solidFill>
              </a:defRPr>
            </a:lvl2pPr>
            <a:lvl3pPr marL="914400" indent="0">
              <a:buFontTx/>
              <a:buNone/>
              <a:defRPr>
                <a:solidFill>
                  <a:srgbClr val="272726"/>
                </a:solidFill>
              </a:defRPr>
            </a:lvl3pPr>
            <a:lvl4pPr marL="1371600" indent="0">
              <a:buFontTx/>
              <a:buNone/>
              <a:defRPr>
                <a:solidFill>
                  <a:srgbClr val="272726"/>
                </a:solidFill>
              </a:defRPr>
            </a:lvl4pPr>
            <a:lvl5pPr marL="1828800" indent="0">
              <a:buFontTx/>
              <a:buNone/>
              <a:defRPr>
                <a:solidFill>
                  <a:srgbClr val="272726"/>
                </a:solidFill>
              </a:defRPr>
            </a:lvl5pPr>
          </a:lstStyle>
          <a:p>
            <a:pPr lvl="0"/>
            <a:r>
              <a:rPr lang="en-GB"/>
              <a:t>Type in text box 2</a:t>
            </a:r>
            <a:endParaRPr lang="en-US"/>
          </a:p>
        </p:txBody>
      </p:sp>
    </p:spTree>
    <p:extLst>
      <p:ext uri="{BB962C8B-B14F-4D97-AF65-F5344CB8AC3E}">
        <p14:creationId xmlns:p14="http://schemas.microsoft.com/office/powerpoint/2010/main" val="424467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6957690" y="1736725"/>
            <a:ext cx="4538985" cy="4537075"/>
          </a:xfrm>
          <a:prstGeom prst="rect">
            <a:avLst/>
          </a:prstGeom>
          <a:solidFill>
            <a:schemeClr val="bg1">
              <a:lumMod val="95000"/>
            </a:schemeClr>
          </a:solidFill>
        </p:spPr>
        <p:txBody>
          <a:bodyPr/>
          <a:lstStyle/>
          <a:p>
            <a:endParaRPr lang="en-GB"/>
          </a:p>
        </p:txBody>
      </p:sp>
      <p:sp>
        <p:nvSpPr>
          <p:cNvPr id="5" name="Text Placeholder 4"/>
          <p:cNvSpPr>
            <a:spLocks noGrp="1"/>
          </p:cNvSpPr>
          <p:nvPr>
            <p:ph type="body" sz="quarter" idx="14" hasCustomPrompt="1"/>
          </p:nvPr>
        </p:nvSpPr>
        <p:spPr>
          <a:xfrm>
            <a:off x="592134" y="1633076"/>
            <a:ext cx="5994400" cy="4956175"/>
          </a:xfrm>
          <a:prstGeom prst="rect">
            <a:avLst/>
          </a:prstGeom>
        </p:spPr>
        <p:txBody>
          <a:bodyPr/>
          <a:lstStyle>
            <a:lvl1pPr>
              <a:defRPr>
                <a:solidFill>
                  <a:srgbClr val="272726"/>
                </a:solidFill>
              </a:defRPr>
            </a:lvl1pPr>
          </a:lstStyle>
          <a:p>
            <a:pPr lvl="0"/>
            <a:r>
              <a:rPr lang="en-US"/>
              <a:t>Bullets</a:t>
            </a:r>
          </a:p>
        </p:txBody>
      </p:sp>
      <p:sp>
        <p:nvSpPr>
          <p:cNvPr id="6" name="Text Placeholder 9"/>
          <p:cNvSpPr>
            <a:spLocks noGrp="1"/>
          </p:cNvSpPr>
          <p:nvPr>
            <p:ph type="body" sz="quarter" idx="10"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rgbClr val="2A2460"/>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Bullets and image</a:t>
            </a:r>
          </a:p>
          <a:p>
            <a:pPr lvl="0"/>
            <a:r>
              <a:rPr lang="en-US"/>
              <a:t>second line if needed</a:t>
            </a:r>
            <a:endParaRPr lang="en-GB"/>
          </a:p>
        </p:txBody>
      </p:sp>
    </p:spTree>
    <p:extLst>
      <p:ext uri="{BB962C8B-B14F-4D97-AF65-F5344CB8AC3E}">
        <p14:creationId xmlns:p14="http://schemas.microsoft.com/office/powerpoint/2010/main" val="3688582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6957690" y="1736725"/>
            <a:ext cx="4538985" cy="4537075"/>
          </a:xfrm>
          <a:prstGeom prst="rect">
            <a:avLst/>
          </a:prstGeom>
          <a:solidFill>
            <a:schemeClr val="bg1">
              <a:lumMod val="95000"/>
            </a:schemeClr>
          </a:solidFill>
        </p:spPr>
        <p:txBody>
          <a:bodyPr/>
          <a:lstStyle/>
          <a:p>
            <a:endParaRPr lang="en-GB"/>
          </a:p>
        </p:txBody>
      </p:sp>
      <p:sp>
        <p:nvSpPr>
          <p:cNvPr id="5" name="Text Placeholder 4"/>
          <p:cNvSpPr>
            <a:spLocks noGrp="1"/>
          </p:cNvSpPr>
          <p:nvPr>
            <p:ph type="body" sz="quarter" idx="14" hasCustomPrompt="1"/>
          </p:nvPr>
        </p:nvSpPr>
        <p:spPr>
          <a:xfrm>
            <a:off x="592134" y="1633076"/>
            <a:ext cx="5994400" cy="4956175"/>
          </a:xfrm>
          <a:prstGeom prst="rect">
            <a:avLst/>
          </a:prstGeom>
        </p:spPr>
        <p:txBody>
          <a:bodyPr/>
          <a:lstStyle>
            <a:lvl1pPr>
              <a:defRPr>
                <a:solidFill>
                  <a:srgbClr val="272726"/>
                </a:solidFill>
              </a:defRPr>
            </a:lvl1pPr>
          </a:lstStyle>
          <a:p>
            <a:pPr lvl="0"/>
            <a:r>
              <a:rPr lang="en-US"/>
              <a:t>Bullets</a:t>
            </a:r>
          </a:p>
        </p:txBody>
      </p:sp>
      <p:sp>
        <p:nvSpPr>
          <p:cNvPr id="6" name="Text Placeholder 9"/>
          <p:cNvSpPr>
            <a:spLocks noGrp="1"/>
          </p:cNvSpPr>
          <p:nvPr>
            <p:ph type="body" sz="quarter" idx="15"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Bullets and image</a:t>
            </a:r>
          </a:p>
          <a:p>
            <a:pPr lvl="0"/>
            <a:r>
              <a:rPr lang="en-US"/>
              <a:t>Research</a:t>
            </a:r>
            <a:endParaRPr lang="en-GB"/>
          </a:p>
        </p:txBody>
      </p:sp>
    </p:spTree>
    <p:extLst>
      <p:ext uri="{BB962C8B-B14F-4D97-AF65-F5344CB8AC3E}">
        <p14:creationId xmlns:p14="http://schemas.microsoft.com/office/powerpoint/2010/main" val="12619833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592134" y="1593476"/>
            <a:ext cx="11046295" cy="4827495"/>
          </a:xfrm>
          <a:prstGeom prst="rect">
            <a:avLst/>
          </a:prstGeom>
        </p:spPr>
        <p:txBody>
          <a:bodyPr/>
          <a:lstStyle/>
          <a:p>
            <a:endParaRPr lang="en-GB"/>
          </a:p>
        </p:txBody>
      </p:sp>
      <p:sp>
        <p:nvSpPr>
          <p:cNvPr id="7" name="Text Placeholder 9"/>
          <p:cNvSpPr>
            <a:spLocks noGrp="1"/>
          </p:cNvSpPr>
          <p:nvPr>
            <p:ph type="body" sz="quarter" idx="15"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Chart</a:t>
            </a:r>
          </a:p>
          <a:p>
            <a:pPr lvl="0"/>
            <a:r>
              <a:rPr lang="en-US"/>
              <a:t>Research</a:t>
            </a:r>
            <a:endParaRPr lang="en-GB"/>
          </a:p>
        </p:txBody>
      </p:sp>
    </p:spTree>
    <p:extLst>
      <p:ext uri="{BB962C8B-B14F-4D97-AF65-F5344CB8AC3E}">
        <p14:creationId xmlns:p14="http://schemas.microsoft.com/office/powerpoint/2010/main" val="2447228001"/>
      </p:ext>
    </p:extLst>
  </p:cSld>
  <p:clrMapOvr>
    <a:masterClrMapping/>
  </p:clrMapOvr>
  <p:extLst>
    <p:ext uri="{DCECCB84-F9BA-43D5-87BE-67443E8EF086}">
      <p15:sldGuideLst xmlns:p15="http://schemas.microsoft.com/office/powerpoint/2012/main">
        <p15:guide id="1" pos="7242">
          <p15:clr>
            <a:srgbClr val="FBAE40"/>
          </p15:clr>
        </p15:guide>
        <p15:guide id="2" orient="horz" pos="43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95325" y="1736725"/>
            <a:ext cx="10801350" cy="4543051"/>
          </a:xfrm>
          <a:prstGeom prst="rect">
            <a:avLst/>
          </a:prstGeom>
          <a:solidFill>
            <a:schemeClr val="bg1">
              <a:lumMod val="95000"/>
            </a:schemeClr>
          </a:solidFill>
        </p:spPr>
        <p:txBody>
          <a:bodyPr/>
          <a:lstStyle/>
          <a:p>
            <a:endParaRPr lang="en-GB"/>
          </a:p>
        </p:txBody>
      </p:sp>
      <p:sp>
        <p:nvSpPr>
          <p:cNvPr id="6" name="Text Placeholder 9"/>
          <p:cNvSpPr>
            <a:spLocks noGrp="1"/>
          </p:cNvSpPr>
          <p:nvPr>
            <p:ph type="body" sz="quarter" idx="15"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Large image within border</a:t>
            </a:r>
          </a:p>
          <a:p>
            <a:pPr lvl="0"/>
            <a:r>
              <a:rPr lang="en-US"/>
              <a:t>Research</a:t>
            </a:r>
            <a:endParaRPr lang="en-GB"/>
          </a:p>
        </p:txBody>
      </p:sp>
    </p:spTree>
    <p:extLst>
      <p:ext uri="{BB962C8B-B14F-4D97-AF65-F5344CB8AC3E}">
        <p14:creationId xmlns:p14="http://schemas.microsoft.com/office/powerpoint/2010/main" val="703706250"/>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search blank">
    <p:spTree>
      <p:nvGrpSpPr>
        <p:cNvPr id="1" name=""/>
        <p:cNvGrpSpPr/>
        <p:nvPr/>
      </p:nvGrpSpPr>
      <p:grpSpPr>
        <a:xfrm>
          <a:off x="0" y="0"/>
          <a:ext cx="0" cy="0"/>
          <a:chOff x="0" y="0"/>
          <a:chExt cx="0" cy="0"/>
        </a:xfrm>
      </p:grpSpPr>
      <p:sp>
        <p:nvSpPr>
          <p:cNvPr id="6" name="Text Placeholder 9"/>
          <p:cNvSpPr>
            <a:spLocks noGrp="1"/>
          </p:cNvSpPr>
          <p:nvPr>
            <p:ph type="body" sz="quarter" idx="15"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Blank</a:t>
            </a:r>
          </a:p>
          <a:p>
            <a:pPr lvl="0"/>
            <a:r>
              <a:rPr lang="en-US"/>
              <a:t>Research</a:t>
            </a:r>
            <a:endParaRPr lang="en-GB"/>
          </a:p>
        </p:txBody>
      </p:sp>
    </p:spTree>
    <p:extLst>
      <p:ext uri="{BB962C8B-B14F-4D97-AF65-F5344CB8AC3E}">
        <p14:creationId xmlns:p14="http://schemas.microsoft.com/office/powerpoint/2010/main" val="2374224825"/>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hat our cllients say">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708052" y="2003212"/>
            <a:ext cx="3169076" cy="3169076"/>
          </a:xfrm>
          <a:custGeom>
            <a:avLst/>
            <a:gdLst>
              <a:gd name="connsiteX0" fmla="*/ 1584538 w 3169076"/>
              <a:gd name="connsiteY0" fmla="*/ 0 h 3169076"/>
              <a:gd name="connsiteX1" fmla="*/ 3169076 w 3169076"/>
              <a:gd name="connsiteY1" fmla="*/ 1584538 h 3169076"/>
              <a:gd name="connsiteX2" fmla="*/ 1584538 w 3169076"/>
              <a:gd name="connsiteY2" fmla="*/ 3169076 h 3169076"/>
              <a:gd name="connsiteX3" fmla="*/ 0 w 3169076"/>
              <a:gd name="connsiteY3" fmla="*/ 1584538 h 3169076"/>
              <a:gd name="connsiteX4" fmla="*/ 1584538 w 3169076"/>
              <a:gd name="connsiteY4" fmla="*/ 0 h 316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9076" h="3169076">
                <a:moveTo>
                  <a:pt x="1584538" y="0"/>
                </a:moveTo>
                <a:cubicBezTo>
                  <a:pt x="2459654" y="0"/>
                  <a:pt x="3169076" y="709422"/>
                  <a:pt x="3169076" y="1584538"/>
                </a:cubicBezTo>
                <a:cubicBezTo>
                  <a:pt x="3169076" y="2459654"/>
                  <a:pt x="2459654" y="3169076"/>
                  <a:pt x="1584538" y="3169076"/>
                </a:cubicBezTo>
                <a:cubicBezTo>
                  <a:pt x="709422" y="3169076"/>
                  <a:pt x="0" y="2459654"/>
                  <a:pt x="0" y="1584538"/>
                </a:cubicBezTo>
                <a:cubicBezTo>
                  <a:pt x="0" y="709422"/>
                  <a:pt x="709422" y="0"/>
                  <a:pt x="1584538" y="0"/>
                </a:cubicBezTo>
                <a:close/>
              </a:path>
            </a:pathLst>
          </a:custGeom>
          <a:solidFill>
            <a:schemeClr val="bg1">
              <a:lumMod val="95000"/>
            </a:schemeClr>
          </a:solidFill>
        </p:spPr>
        <p:txBody>
          <a:bodyPr wrap="square">
            <a:noAutofit/>
          </a:bodyPr>
          <a:lstStyle/>
          <a:p>
            <a:endParaRPr lang="en-GB"/>
          </a:p>
        </p:txBody>
      </p:sp>
      <p:sp>
        <p:nvSpPr>
          <p:cNvPr id="19" name="Text Placeholder 18"/>
          <p:cNvSpPr>
            <a:spLocks noGrp="1"/>
          </p:cNvSpPr>
          <p:nvPr>
            <p:ph type="body" sz="quarter" idx="11" hasCustomPrompt="1"/>
          </p:nvPr>
        </p:nvSpPr>
        <p:spPr>
          <a:xfrm>
            <a:off x="4537075" y="3060032"/>
            <a:ext cx="6959600" cy="2226988"/>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“Short quote – no more than five or six lines”</a:t>
            </a:r>
            <a:endParaRPr lang="en-GB"/>
          </a:p>
        </p:txBody>
      </p:sp>
      <p:sp>
        <p:nvSpPr>
          <p:cNvPr id="21" name="Picture Placeholder 20"/>
          <p:cNvSpPr>
            <a:spLocks noGrp="1"/>
          </p:cNvSpPr>
          <p:nvPr>
            <p:ph type="pic" sz="quarter" idx="12" hasCustomPrompt="1"/>
          </p:nvPr>
        </p:nvSpPr>
        <p:spPr>
          <a:xfrm>
            <a:off x="4537074" y="5568950"/>
            <a:ext cx="2351863" cy="1079357"/>
          </a:xfrm>
          <a:prstGeom prst="rect">
            <a:avLst/>
          </a:prstGeom>
        </p:spPr>
        <p:txBody>
          <a:bodyPr/>
          <a:lstStyle>
            <a:lvl1pPr>
              <a:defRPr sz="1600" baseline="0"/>
            </a:lvl1pPr>
          </a:lstStyle>
          <a:p>
            <a:r>
              <a:rPr lang="en-US"/>
              <a:t>Small logo here  – permission required?</a:t>
            </a:r>
            <a:endParaRPr lang="en-GB"/>
          </a:p>
        </p:txBody>
      </p:sp>
      <p:sp>
        <p:nvSpPr>
          <p:cNvPr id="23" name="Text Placeholder 22"/>
          <p:cNvSpPr>
            <a:spLocks noGrp="1"/>
          </p:cNvSpPr>
          <p:nvPr>
            <p:ph type="body" sz="quarter" idx="13" hasCustomPrompt="1"/>
          </p:nvPr>
        </p:nvSpPr>
        <p:spPr>
          <a:xfrm>
            <a:off x="4537075" y="2034244"/>
            <a:ext cx="6188075" cy="351446"/>
          </a:xfrm>
          <a:prstGeom prst="rect">
            <a:avLst/>
          </a:prstGeom>
        </p:spPr>
        <p:txBody>
          <a:bodyPr/>
          <a:lstStyle>
            <a:lvl1pPr marL="0" indent="0">
              <a:buFontTx/>
              <a:buNone/>
              <a:defRPr b="1">
                <a:solidFill>
                  <a:srgbClr val="422E5D"/>
                </a:solidFill>
                <a:latin typeface="+mn-lt"/>
              </a:defRPr>
            </a:lvl1pPr>
          </a:lstStyle>
          <a:p>
            <a:pPr lvl="0"/>
            <a:r>
              <a:rPr lang="en-US"/>
              <a:t>Name</a:t>
            </a:r>
          </a:p>
        </p:txBody>
      </p:sp>
      <p:sp>
        <p:nvSpPr>
          <p:cNvPr id="25" name="Text Placeholder 24"/>
          <p:cNvSpPr>
            <a:spLocks noGrp="1"/>
          </p:cNvSpPr>
          <p:nvPr>
            <p:ph type="body" sz="quarter" idx="14" hasCustomPrompt="1"/>
          </p:nvPr>
        </p:nvSpPr>
        <p:spPr>
          <a:xfrm>
            <a:off x="4537075" y="2395445"/>
            <a:ext cx="5521325" cy="309789"/>
          </a:xfrm>
          <a:prstGeom prst="rect">
            <a:avLst/>
          </a:prstGeom>
        </p:spPr>
        <p:txBody>
          <a:bodyPr/>
          <a:lstStyle>
            <a:lvl1pPr marL="0" indent="0">
              <a:buFontTx/>
              <a:buNone/>
              <a:defRPr sz="2000" b="1">
                <a:solidFill>
                  <a:srgbClr val="272726"/>
                </a:solidFill>
              </a:defRPr>
            </a:lvl1pPr>
          </a:lstStyle>
          <a:p>
            <a:pPr lvl="0"/>
            <a:r>
              <a:rPr lang="en-US"/>
              <a:t>Job Title, Company Name</a:t>
            </a:r>
            <a:endParaRPr lang="en-GB"/>
          </a:p>
        </p:txBody>
      </p:sp>
      <p:sp>
        <p:nvSpPr>
          <p:cNvPr id="9" name="Text Placeholder 9"/>
          <p:cNvSpPr>
            <a:spLocks noGrp="1"/>
          </p:cNvSpPr>
          <p:nvPr>
            <p:ph type="body" sz="quarter" idx="15"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What out clients say</a:t>
            </a:r>
          </a:p>
          <a:p>
            <a:pPr lvl="0"/>
            <a:r>
              <a:rPr lang="en-US"/>
              <a:t>Research</a:t>
            </a:r>
            <a:endParaRPr lang="en-GB"/>
          </a:p>
        </p:txBody>
      </p:sp>
    </p:spTree>
    <p:extLst>
      <p:ext uri="{BB962C8B-B14F-4D97-AF65-F5344CB8AC3E}">
        <p14:creationId xmlns:p14="http://schemas.microsoft.com/office/powerpoint/2010/main" val="1841467601"/>
      </p:ext>
    </p:extLst>
  </p:cSld>
  <p:clrMapOvr>
    <a:masterClrMapping/>
  </p:clrMapOvr>
  <p:extLst>
    <p:ext uri="{DCECCB84-F9BA-43D5-87BE-67443E8EF086}">
      <p15:sldGuideLst xmlns:p15="http://schemas.microsoft.com/office/powerpoint/2012/main">
        <p15:guide id="1" orient="horz" pos="1979">
          <p15:clr>
            <a:srgbClr val="FBAE40"/>
          </p15:clr>
        </p15:guide>
        <p15:guide id="2" pos="291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text box">
    <p:spTree>
      <p:nvGrpSpPr>
        <p:cNvPr id="1" name=""/>
        <p:cNvGrpSpPr/>
        <p:nvPr/>
      </p:nvGrpSpPr>
      <p:grpSpPr>
        <a:xfrm>
          <a:off x="0" y="0"/>
          <a:ext cx="0" cy="0"/>
          <a:chOff x="0" y="0"/>
          <a:chExt cx="0" cy="0"/>
        </a:xfrm>
      </p:grpSpPr>
      <p:sp>
        <p:nvSpPr>
          <p:cNvPr id="13" name="Text Placeholder 12"/>
          <p:cNvSpPr>
            <a:spLocks noGrp="1"/>
          </p:cNvSpPr>
          <p:nvPr>
            <p:ph type="body" sz="quarter" idx="12" hasCustomPrompt="1"/>
          </p:nvPr>
        </p:nvSpPr>
        <p:spPr>
          <a:xfrm>
            <a:off x="585410" y="1640168"/>
            <a:ext cx="11019400" cy="4861485"/>
          </a:xfrm>
          <a:prstGeom prst="rect">
            <a:avLst/>
          </a:prstGeom>
        </p:spPr>
        <p:txBody>
          <a:bodyPr/>
          <a:lstStyle>
            <a:lvl1pPr marL="0" indent="0">
              <a:buFontTx/>
              <a:buNone/>
              <a:defRPr>
                <a:solidFill>
                  <a:srgbClr val="272726"/>
                </a:solidFill>
              </a:defRPr>
            </a:lvl1pPr>
          </a:lstStyle>
          <a:p>
            <a:pPr lvl="0"/>
            <a:r>
              <a:rPr lang="en-US"/>
              <a:t>Type here</a:t>
            </a:r>
          </a:p>
        </p:txBody>
      </p:sp>
      <p:sp>
        <p:nvSpPr>
          <p:cNvPr id="5" name="Text Placeholder 9"/>
          <p:cNvSpPr>
            <a:spLocks noGrp="1"/>
          </p:cNvSpPr>
          <p:nvPr>
            <p:ph type="body" sz="quarter" idx="15"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Single text box</a:t>
            </a:r>
          </a:p>
          <a:p>
            <a:pPr lvl="0"/>
            <a:r>
              <a:rPr lang="en-US"/>
              <a:t>Education</a:t>
            </a:r>
            <a:endParaRPr lang="en-GB"/>
          </a:p>
        </p:txBody>
      </p:sp>
    </p:spTree>
    <p:extLst>
      <p:ext uri="{BB962C8B-B14F-4D97-AF65-F5344CB8AC3E}">
        <p14:creationId xmlns:p14="http://schemas.microsoft.com/office/powerpoint/2010/main" val="1688307736"/>
      </p:ext>
    </p:extLst>
  </p:cSld>
  <p:clrMapOvr>
    <a:masterClrMapping/>
  </p:clrMapOvr>
  <p:extLst>
    <p:ext uri="{DCECCB84-F9BA-43D5-87BE-67443E8EF086}">
      <p15:sldGuideLst xmlns:p15="http://schemas.microsoft.com/office/powerpoint/2012/main">
        <p15:guide id="1" orient="horz" pos="109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ouble text box">
    <p:spTree>
      <p:nvGrpSpPr>
        <p:cNvPr id="1" name=""/>
        <p:cNvGrpSpPr/>
        <p:nvPr/>
      </p:nvGrpSpPr>
      <p:grpSpPr>
        <a:xfrm>
          <a:off x="0" y="0"/>
          <a:ext cx="0" cy="0"/>
          <a:chOff x="0" y="0"/>
          <a:chExt cx="0" cy="0"/>
        </a:xfrm>
      </p:grpSpPr>
      <p:sp>
        <p:nvSpPr>
          <p:cNvPr id="6" name="Text Placeholder 9"/>
          <p:cNvSpPr>
            <a:spLocks noGrp="1"/>
          </p:cNvSpPr>
          <p:nvPr>
            <p:ph type="body" sz="quarter" idx="15"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Double text box</a:t>
            </a:r>
          </a:p>
          <a:p>
            <a:pPr lvl="0"/>
            <a:r>
              <a:rPr lang="en-US"/>
              <a:t>Education</a:t>
            </a:r>
            <a:endParaRPr lang="en-GB"/>
          </a:p>
        </p:txBody>
      </p:sp>
      <p:sp>
        <p:nvSpPr>
          <p:cNvPr id="7" name="Text Placeholder 2"/>
          <p:cNvSpPr>
            <a:spLocks noGrp="1"/>
          </p:cNvSpPr>
          <p:nvPr>
            <p:ph type="body" sz="quarter" idx="14" hasCustomPrompt="1"/>
          </p:nvPr>
        </p:nvSpPr>
        <p:spPr>
          <a:xfrm>
            <a:off x="588858" y="1644650"/>
            <a:ext cx="4978471" cy="4740275"/>
          </a:xfrm>
          <a:prstGeom prst="rect">
            <a:avLst/>
          </a:prstGeom>
        </p:spPr>
        <p:txBody>
          <a:bodyPr vert="horz"/>
          <a:lstStyle>
            <a:lvl1pPr marL="0" indent="0">
              <a:buFontTx/>
              <a:buNone/>
              <a:defRPr>
                <a:solidFill>
                  <a:srgbClr val="272726"/>
                </a:solidFill>
              </a:defRPr>
            </a:lvl1pPr>
            <a:lvl2pPr marL="457200" indent="0">
              <a:buFontTx/>
              <a:buNone/>
              <a:defRPr>
                <a:solidFill>
                  <a:srgbClr val="272726"/>
                </a:solidFill>
              </a:defRPr>
            </a:lvl2pPr>
            <a:lvl3pPr marL="914400" indent="0">
              <a:buFontTx/>
              <a:buNone/>
              <a:defRPr>
                <a:solidFill>
                  <a:srgbClr val="272726"/>
                </a:solidFill>
              </a:defRPr>
            </a:lvl3pPr>
            <a:lvl4pPr marL="1371600" indent="0">
              <a:buFontTx/>
              <a:buNone/>
              <a:defRPr>
                <a:solidFill>
                  <a:srgbClr val="272726"/>
                </a:solidFill>
              </a:defRPr>
            </a:lvl4pPr>
            <a:lvl5pPr marL="1828800" indent="0">
              <a:buFontTx/>
              <a:buNone/>
              <a:defRPr>
                <a:solidFill>
                  <a:srgbClr val="272726"/>
                </a:solidFill>
              </a:defRPr>
            </a:lvl5pPr>
          </a:lstStyle>
          <a:p>
            <a:pPr lvl="0"/>
            <a:r>
              <a:rPr lang="en-GB"/>
              <a:t>Type in text box 1</a:t>
            </a:r>
            <a:endParaRPr lang="en-US"/>
          </a:p>
        </p:txBody>
      </p:sp>
      <p:sp>
        <p:nvSpPr>
          <p:cNvPr id="8" name="Text Placeholder 4"/>
          <p:cNvSpPr>
            <a:spLocks noGrp="1"/>
          </p:cNvSpPr>
          <p:nvPr>
            <p:ph type="body" sz="quarter" idx="16" hasCustomPrompt="1"/>
          </p:nvPr>
        </p:nvSpPr>
        <p:spPr>
          <a:xfrm>
            <a:off x="6610695" y="1644650"/>
            <a:ext cx="4932363" cy="4740275"/>
          </a:xfrm>
          <a:prstGeom prst="rect">
            <a:avLst/>
          </a:prstGeom>
        </p:spPr>
        <p:txBody>
          <a:bodyPr vert="horz"/>
          <a:lstStyle>
            <a:lvl1pPr marL="0" indent="0">
              <a:buFontTx/>
              <a:buNone/>
              <a:defRPr>
                <a:solidFill>
                  <a:srgbClr val="272726"/>
                </a:solidFill>
              </a:defRPr>
            </a:lvl1pPr>
            <a:lvl2pPr marL="457200" indent="0">
              <a:buFontTx/>
              <a:buNone/>
              <a:defRPr>
                <a:solidFill>
                  <a:srgbClr val="272726"/>
                </a:solidFill>
              </a:defRPr>
            </a:lvl2pPr>
            <a:lvl3pPr marL="914400" indent="0">
              <a:buFontTx/>
              <a:buNone/>
              <a:defRPr>
                <a:solidFill>
                  <a:srgbClr val="272726"/>
                </a:solidFill>
              </a:defRPr>
            </a:lvl3pPr>
            <a:lvl4pPr marL="1371600" indent="0">
              <a:buFontTx/>
              <a:buNone/>
              <a:defRPr>
                <a:solidFill>
                  <a:srgbClr val="272726"/>
                </a:solidFill>
              </a:defRPr>
            </a:lvl4pPr>
            <a:lvl5pPr marL="1828800" indent="0">
              <a:buFontTx/>
              <a:buNone/>
              <a:defRPr>
                <a:solidFill>
                  <a:srgbClr val="272726"/>
                </a:solidFill>
              </a:defRPr>
            </a:lvl5pPr>
          </a:lstStyle>
          <a:p>
            <a:pPr lvl="0"/>
            <a:r>
              <a:rPr lang="en-GB"/>
              <a:t>Type in text box 2</a:t>
            </a:r>
            <a:endParaRPr lang="en-US"/>
          </a:p>
        </p:txBody>
      </p:sp>
    </p:spTree>
    <p:extLst>
      <p:ext uri="{BB962C8B-B14F-4D97-AF65-F5344CB8AC3E}">
        <p14:creationId xmlns:p14="http://schemas.microsoft.com/office/powerpoint/2010/main" val="4583219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6957690" y="1736725"/>
            <a:ext cx="4538985" cy="4537075"/>
          </a:xfrm>
          <a:prstGeom prst="rect">
            <a:avLst/>
          </a:prstGeom>
          <a:solidFill>
            <a:schemeClr val="bg1">
              <a:lumMod val="95000"/>
            </a:schemeClr>
          </a:solidFill>
        </p:spPr>
        <p:txBody>
          <a:bodyPr/>
          <a:lstStyle/>
          <a:p>
            <a:endParaRPr lang="en-GB"/>
          </a:p>
        </p:txBody>
      </p:sp>
      <p:sp>
        <p:nvSpPr>
          <p:cNvPr id="5" name="Text Placeholder 4"/>
          <p:cNvSpPr>
            <a:spLocks noGrp="1"/>
          </p:cNvSpPr>
          <p:nvPr>
            <p:ph type="body" sz="quarter" idx="14" hasCustomPrompt="1"/>
          </p:nvPr>
        </p:nvSpPr>
        <p:spPr>
          <a:xfrm>
            <a:off x="592134" y="1633076"/>
            <a:ext cx="5994400" cy="4956175"/>
          </a:xfrm>
          <a:prstGeom prst="rect">
            <a:avLst/>
          </a:prstGeom>
        </p:spPr>
        <p:txBody>
          <a:bodyPr/>
          <a:lstStyle>
            <a:lvl1pPr>
              <a:defRPr/>
            </a:lvl1pPr>
          </a:lstStyle>
          <a:p>
            <a:pPr lvl="0"/>
            <a:r>
              <a:rPr lang="en-US"/>
              <a:t>Bullets</a:t>
            </a:r>
          </a:p>
        </p:txBody>
      </p:sp>
      <p:sp>
        <p:nvSpPr>
          <p:cNvPr id="6" name="Text Placeholder 9"/>
          <p:cNvSpPr>
            <a:spLocks noGrp="1"/>
          </p:cNvSpPr>
          <p:nvPr>
            <p:ph type="body" sz="quarter" idx="15"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Bullets and image</a:t>
            </a:r>
          </a:p>
          <a:p>
            <a:pPr lvl="0"/>
            <a:r>
              <a:rPr lang="en-US"/>
              <a:t>Education</a:t>
            </a:r>
            <a:endParaRPr lang="en-GB"/>
          </a:p>
        </p:txBody>
      </p:sp>
    </p:spTree>
    <p:extLst>
      <p:ext uri="{BB962C8B-B14F-4D97-AF65-F5344CB8AC3E}">
        <p14:creationId xmlns:p14="http://schemas.microsoft.com/office/powerpoint/2010/main" val="2182817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592134" y="1593476"/>
            <a:ext cx="11046295" cy="4827495"/>
          </a:xfrm>
          <a:prstGeom prst="rect">
            <a:avLst/>
          </a:prstGeom>
        </p:spPr>
        <p:txBody>
          <a:bodyPr/>
          <a:lstStyle/>
          <a:p>
            <a:endParaRPr lang="en-GB"/>
          </a:p>
        </p:txBody>
      </p:sp>
      <p:sp>
        <p:nvSpPr>
          <p:cNvPr id="7" name="Text Placeholder 9"/>
          <p:cNvSpPr>
            <a:spLocks noGrp="1"/>
          </p:cNvSpPr>
          <p:nvPr>
            <p:ph type="body" sz="quarter" idx="15"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Chart</a:t>
            </a:r>
          </a:p>
          <a:p>
            <a:pPr lvl="0"/>
            <a:r>
              <a:rPr lang="en-US"/>
              <a:t>Education</a:t>
            </a:r>
            <a:endParaRPr lang="en-GB"/>
          </a:p>
        </p:txBody>
      </p:sp>
    </p:spTree>
    <p:extLst>
      <p:ext uri="{BB962C8B-B14F-4D97-AF65-F5344CB8AC3E}">
        <p14:creationId xmlns:p14="http://schemas.microsoft.com/office/powerpoint/2010/main" val="3295042832"/>
      </p:ext>
    </p:extLst>
  </p:cSld>
  <p:clrMapOvr>
    <a:masterClrMapping/>
  </p:clrMapOvr>
  <p:extLst>
    <p:ext uri="{DCECCB84-F9BA-43D5-87BE-67443E8EF086}">
      <p15:sldGuideLst xmlns:p15="http://schemas.microsoft.com/office/powerpoint/2012/main">
        <p15:guide id="1" pos="7242">
          <p15:clr>
            <a:srgbClr val="FBAE40"/>
          </p15:clr>
        </p15:guide>
        <p15:guide id="2" orient="horz" pos="43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95325" y="1736725"/>
            <a:ext cx="10801350" cy="4543051"/>
          </a:xfrm>
          <a:prstGeom prst="rect">
            <a:avLst/>
          </a:prstGeom>
          <a:solidFill>
            <a:schemeClr val="bg1">
              <a:lumMod val="95000"/>
            </a:schemeClr>
          </a:solidFill>
        </p:spPr>
        <p:txBody>
          <a:bodyPr/>
          <a:lstStyle/>
          <a:p>
            <a:endParaRPr lang="en-GB"/>
          </a:p>
        </p:txBody>
      </p:sp>
      <p:sp>
        <p:nvSpPr>
          <p:cNvPr id="6" name="Text Placeholder 9"/>
          <p:cNvSpPr>
            <a:spLocks noGrp="1"/>
          </p:cNvSpPr>
          <p:nvPr>
            <p:ph type="body" sz="quarter" idx="15"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Large image within border</a:t>
            </a:r>
          </a:p>
          <a:p>
            <a:pPr lvl="0"/>
            <a:r>
              <a:rPr lang="en-US"/>
              <a:t>Education</a:t>
            </a:r>
            <a:endParaRPr lang="en-GB"/>
          </a:p>
        </p:txBody>
      </p:sp>
    </p:spTree>
    <p:extLst>
      <p:ext uri="{BB962C8B-B14F-4D97-AF65-F5344CB8AC3E}">
        <p14:creationId xmlns:p14="http://schemas.microsoft.com/office/powerpoint/2010/main" val="886138854"/>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592134" y="1593476"/>
            <a:ext cx="11046295" cy="4827495"/>
          </a:xfrm>
          <a:prstGeom prst="rect">
            <a:avLst/>
          </a:prstGeom>
        </p:spPr>
        <p:txBody>
          <a:bodyPr/>
          <a:lstStyle/>
          <a:p>
            <a:endParaRPr lang="en-GB"/>
          </a:p>
        </p:txBody>
      </p:sp>
      <p:sp>
        <p:nvSpPr>
          <p:cNvPr id="7" name="Text Placeholder 9"/>
          <p:cNvSpPr>
            <a:spLocks noGrp="1"/>
          </p:cNvSpPr>
          <p:nvPr>
            <p:ph type="body" sz="quarter" idx="10"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rgbClr val="2A2460"/>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Chart</a:t>
            </a:r>
            <a:endParaRPr lang="en-GB"/>
          </a:p>
        </p:txBody>
      </p:sp>
    </p:spTree>
    <p:extLst>
      <p:ext uri="{BB962C8B-B14F-4D97-AF65-F5344CB8AC3E}">
        <p14:creationId xmlns:p14="http://schemas.microsoft.com/office/powerpoint/2010/main" val="1507253331"/>
      </p:ext>
    </p:extLst>
  </p:cSld>
  <p:clrMapOvr>
    <a:masterClrMapping/>
  </p:clrMapOvr>
  <p:extLst>
    <p:ext uri="{DCECCB84-F9BA-43D5-87BE-67443E8EF086}">
      <p15:sldGuideLst xmlns:p15="http://schemas.microsoft.com/office/powerpoint/2012/main">
        <p15:guide id="1" pos="7242" userDrawn="1">
          <p15:clr>
            <a:srgbClr val="FBAE40"/>
          </p15:clr>
        </p15:guide>
        <p15:guide id="2" orient="horz" pos="43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ducation blank">
    <p:spTree>
      <p:nvGrpSpPr>
        <p:cNvPr id="1" name=""/>
        <p:cNvGrpSpPr/>
        <p:nvPr/>
      </p:nvGrpSpPr>
      <p:grpSpPr>
        <a:xfrm>
          <a:off x="0" y="0"/>
          <a:ext cx="0" cy="0"/>
          <a:chOff x="0" y="0"/>
          <a:chExt cx="0" cy="0"/>
        </a:xfrm>
      </p:grpSpPr>
      <p:sp>
        <p:nvSpPr>
          <p:cNvPr id="6" name="Text Placeholder 9"/>
          <p:cNvSpPr>
            <a:spLocks noGrp="1"/>
          </p:cNvSpPr>
          <p:nvPr>
            <p:ph type="body" sz="quarter" idx="15"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Blank</a:t>
            </a:r>
          </a:p>
          <a:p>
            <a:pPr lvl="0"/>
            <a:r>
              <a:rPr lang="en-US"/>
              <a:t>Education</a:t>
            </a:r>
            <a:endParaRPr lang="en-GB"/>
          </a:p>
        </p:txBody>
      </p:sp>
    </p:spTree>
    <p:extLst>
      <p:ext uri="{BB962C8B-B14F-4D97-AF65-F5344CB8AC3E}">
        <p14:creationId xmlns:p14="http://schemas.microsoft.com/office/powerpoint/2010/main" val="2994522613"/>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at our cllients say">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708052" y="2003212"/>
            <a:ext cx="3169076" cy="3169076"/>
          </a:xfrm>
          <a:custGeom>
            <a:avLst/>
            <a:gdLst>
              <a:gd name="connsiteX0" fmla="*/ 1584538 w 3169076"/>
              <a:gd name="connsiteY0" fmla="*/ 0 h 3169076"/>
              <a:gd name="connsiteX1" fmla="*/ 3169076 w 3169076"/>
              <a:gd name="connsiteY1" fmla="*/ 1584538 h 3169076"/>
              <a:gd name="connsiteX2" fmla="*/ 1584538 w 3169076"/>
              <a:gd name="connsiteY2" fmla="*/ 3169076 h 3169076"/>
              <a:gd name="connsiteX3" fmla="*/ 0 w 3169076"/>
              <a:gd name="connsiteY3" fmla="*/ 1584538 h 3169076"/>
              <a:gd name="connsiteX4" fmla="*/ 1584538 w 3169076"/>
              <a:gd name="connsiteY4" fmla="*/ 0 h 316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9076" h="3169076">
                <a:moveTo>
                  <a:pt x="1584538" y="0"/>
                </a:moveTo>
                <a:cubicBezTo>
                  <a:pt x="2459654" y="0"/>
                  <a:pt x="3169076" y="709422"/>
                  <a:pt x="3169076" y="1584538"/>
                </a:cubicBezTo>
                <a:cubicBezTo>
                  <a:pt x="3169076" y="2459654"/>
                  <a:pt x="2459654" y="3169076"/>
                  <a:pt x="1584538" y="3169076"/>
                </a:cubicBezTo>
                <a:cubicBezTo>
                  <a:pt x="709422" y="3169076"/>
                  <a:pt x="0" y="2459654"/>
                  <a:pt x="0" y="1584538"/>
                </a:cubicBezTo>
                <a:cubicBezTo>
                  <a:pt x="0" y="709422"/>
                  <a:pt x="709422" y="0"/>
                  <a:pt x="1584538" y="0"/>
                </a:cubicBezTo>
                <a:close/>
              </a:path>
            </a:pathLst>
          </a:custGeom>
          <a:solidFill>
            <a:schemeClr val="bg1">
              <a:lumMod val="95000"/>
            </a:schemeClr>
          </a:solidFill>
        </p:spPr>
        <p:txBody>
          <a:bodyPr wrap="square">
            <a:noAutofit/>
          </a:bodyPr>
          <a:lstStyle/>
          <a:p>
            <a:endParaRPr lang="en-GB"/>
          </a:p>
        </p:txBody>
      </p:sp>
      <p:sp>
        <p:nvSpPr>
          <p:cNvPr id="19" name="Text Placeholder 18"/>
          <p:cNvSpPr>
            <a:spLocks noGrp="1"/>
          </p:cNvSpPr>
          <p:nvPr>
            <p:ph type="body" sz="quarter" idx="11" hasCustomPrompt="1"/>
          </p:nvPr>
        </p:nvSpPr>
        <p:spPr>
          <a:xfrm>
            <a:off x="4537075" y="3060032"/>
            <a:ext cx="6959600" cy="2226988"/>
          </a:xfrm>
          <a:prstGeom prst="rect">
            <a:avLst/>
          </a:prstGeom>
        </p:spPr>
        <p:txBody>
          <a:bodyPr/>
          <a:lstStyle>
            <a:lvl1pPr marL="0" indent="0">
              <a:buFontTx/>
              <a:buNone/>
              <a:defRPr>
                <a:solidFill>
                  <a:srgbClr val="262626"/>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“Short quote – no more than five or six lines”</a:t>
            </a:r>
            <a:endParaRPr lang="en-GB"/>
          </a:p>
        </p:txBody>
      </p:sp>
      <p:sp>
        <p:nvSpPr>
          <p:cNvPr id="21" name="Picture Placeholder 20"/>
          <p:cNvSpPr>
            <a:spLocks noGrp="1"/>
          </p:cNvSpPr>
          <p:nvPr>
            <p:ph type="pic" sz="quarter" idx="12" hasCustomPrompt="1"/>
          </p:nvPr>
        </p:nvSpPr>
        <p:spPr>
          <a:xfrm>
            <a:off x="4537074" y="5568950"/>
            <a:ext cx="2351863" cy="1079357"/>
          </a:xfrm>
          <a:prstGeom prst="rect">
            <a:avLst/>
          </a:prstGeom>
        </p:spPr>
        <p:txBody>
          <a:bodyPr/>
          <a:lstStyle>
            <a:lvl1pPr>
              <a:defRPr sz="1600" baseline="0"/>
            </a:lvl1pPr>
          </a:lstStyle>
          <a:p>
            <a:r>
              <a:rPr lang="en-US"/>
              <a:t>Small logo here  – permission required?</a:t>
            </a:r>
            <a:endParaRPr lang="en-GB"/>
          </a:p>
        </p:txBody>
      </p:sp>
      <p:sp>
        <p:nvSpPr>
          <p:cNvPr id="23" name="Text Placeholder 22"/>
          <p:cNvSpPr>
            <a:spLocks noGrp="1"/>
          </p:cNvSpPr>
          <p:nvPr>
            <p:ph type="body" sz="quarter" idx="13" hasCustomPrompt="1"/>
          </p:nvPr>
        </p:nvSpPr>
        <p:spPr>
          <a:xfrm>
            <a:off x="4537075" y="2034244"/>
            <a:ext cx="6188075" cy="351446"/>
          </a:xfrm>
          <a:prstGeom prst="rect">
            <a:avLst/>
          </a:prstGeom>
        </p:spPr>
        <p:txBody>
          <a:bodyPr/>
          <a:lstStyle>
            <a:lvl1pPr marL="0" indent="0">
              <a:buFontTx/>
              <a:buNone/>
              <a:defRPr b="1">
                <a:solidFill>
                  <a:srgbClr val="422E5D"/>
                </a:solidFill>
                <a:latin typeface="+mn-lt"/>
              </a:defRPr>
            </a:lvl1pPr>
          </a:lstStyle>
          <a:p>
            <a:pPr lvl="0"/>
            <a:r>
              <a:rPr lang="en-US"/>
              <a:t>Name</a:t>
            </a:r>
          </a:p>
        </p:txBody>
      </p:sp>
      <p:sp>
        <p:nvSpPr>
          <p:cNvPr id="25" name="Text Placeholder 24"/>
          <p:cNvSpPr>
            <a:spLocks noGrp="1"/>
          </p:cNvSpPr>
          <p:nvPr>
            <p:ph type="body" sz="quarter" idx="14" hasCustomPrompt="1"/>
          </p:nvPr>
        </p:nvSpPr>
        <p:spPr>
          <a:xfrm>
            <a:off x="4537075" y="2395445"/>
            <a:ext cx="5521325" cy="309789"/>
          </a:xfrm>
          <a:prstGeom prst="rect">
            <a:avLst/>
          </a:prstGeom>
        </p:spPr>
        <p:txBody>
          <a:bodyPr/>
          <a:lstStyle>
            <a:lvl1pPr marL="0" indent="0">
              <a:buFontTx/>
              <a:buNone/>
              <a:defRPr sz="2000" b="1">
                <a:solidFill>
                  <a:srgbClr val="272726"/>
                </a:solidFill>
              </a:defRPr>
            </a:lvl1pPr>
          </a:lstStyle>
          <a:p>
            <a:pPr lvl="0"/>
            <a:r>
              <a:rPr lang="en-US"/>
              <a:t>Job Title, Company Name</a:t>
            </a:r>
            <a:endParaRPr lang="en-GB"/>
          </a:p>
        </p:txBody>
      </p:sp>
      <p:sp>
        <p:nvSpPr>
          <p:cNvPr id="9" name="Text Placeholder 9"/>
          <p:cNvSpPr>
            <a:spLocks noGrp="1"/>
          </p:cNvSpPr>
          <p:nvPr>
            <p:ph type="body" sz="quarter" idx="15"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What our clients say</a:t>
            </a:r>
          </a:p>
          <a:p>
            <a:pPr lvl="0"/>
            <a:r>
              <a:rPr lang="en-US"/>
              <a:t>Education</a:t>
            </a:r>
            <a:endParaRPr lang="en-GB"/>
          </a:p>
        </p:txBody>
      </p:sp>
    </p:spTree>
    <p:extLst>
      <p:ext uri="{BB962C8B-B14F-4D97-AF65-F5344CB8AC3E}">
        <p14:creationId xmlns:p14="http://schemas.microsoft.com/office/powerpoint/2010/main" val="2899898694"/>
      </p:ext>
    </p:extLst>
  </p:cSld>
  <p:clrMapOvr>
    <a:masterClrMapping/>
  </p:clrMapOvr>
  <p:extLst>
    <p:ext uri="{DCECCB84-F9BA-43D5-87BE-67443E8EF086}">
      <p15:sldGuideLst xmlns:p15="http://schemas.microsoft.com/office/powerpoint/2012/main">
        <p15:guide id="1" orient="horz" pos="1979">
          <p15:clr>
            <a:srgbClr val="FBAE40"/>
          </p15:clr>
        </p15:guide>
        <p15:guide id="2" pos="291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Corporate blue">
    <p:bg>
      <p:bgPr>
        <a:solidFill>
          <a:srgbClr val="422E5D"/>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23650" y="3651748"/>
            <a:ext cx="9144000" cy="665823"/>
          </a:xfrm>
          <a:prstGeom prst="rect">
            <a:avLst/>
          </a:prstGeom>
        </p:spPr>
        <p:txBody>
          <a:bodyPr anchor="b">
            <a:noAutofit/>
          </a:bodyPr>
          <a:lstStyle>
            <a:lvl1pPr algn="l">
              <a:defRPr sz="4400" baseline="0">
                <a:solidFill>
                  <a:schemeClr val="bg1"/>
                </a:solidFill>
                <a:latin typeface="+mn-lt"/>
              </a:defRPr>
            </a:lvl1pPr>
          </a:lstStyle>
          <a:p>
            <a:r>
              <a:rPr lang="en-US"/>
              <a:t>Section/chapter break</a:t>
            </a:r>
            <a:endParaRPr lang="en-GB"/>
          </a:p>
        </p:txBody>
      </p:sp>
      <p:sp>
        <p:nvSpPr>
          <p:cNvPr id="3" name="Subtitle 2"/>
          <p:cNvSpPr>
            <a:spLocks noGrp="1"/>
          </p:cNvSpPr>
          <p:nvPr>
            <p:ph type="subTitle" idx="1" hasCustomPrompt="1"/>
          </p:nvPr>
        </p:nvSpPr>
        <p:spPr>
          <a:xfrm>
            <a:off x="1223650" y="4409647"/>
            <a:ext cx="9144000" cy="469378"/>
          </a:xfrm>
          <a:prstGeom prst="rect">
            <a:avLst/>
          </a:prstGeom>
        </p:spPr>
        <p:txBody>
          <a:bodyPr/>
          <a:lstStyle>
            <a:lvl1pPr marL="0" indent="0" algn="l">
              <a:buNone/>
              <a:defRPr sz="2400" spc="-10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here</a:t>
            </a:r>
            <a:endParaRPr lang="en-GB"/>
          </a:p>
        </p:txBody>
      </p:sp>
    </p:spTree>
    <p:extLst>
      <p:ext uri="{BB962C8B-B14F-4D97-AF65-F5344CB8AC3E}">
        <p14:creationId xmlns:p14="http://schemas.microsoft.com/office/powerpoint/2010/main" val="30917132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Education purple">
    <p:bg>
      <p:bgPr>
        <a:solidFill>
          <a:srgbClr val="703C8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23650" y="3651748"/>
            <a:ext cx="9144000" cy="665823"/>
          </a:xfrm>
          <a:prstGeom prst="rect">
            <a:avLst/>
          </a:prstGeom>
        </p:spPr>
        <p:txBody>
          <a:bodyPr anchor="b">
            <a:noAutofit/>
          </a:bodyPr>
          <a:lstStyle>
            <a:lvl1pPr algn="l">
              <a:defRPr sz="4400" baseline="0">
                <a:solidFill>
                  <a:schemeClr val="bg1"/>
                </a:solidFill>
                <a:latin typeface="+mn-lt"/>
              </a:defRPr>
            </a:lvl1pPr>
          </a:lstStyle>
          <a:p>
            <a:r>
              <a:rPr lang="en-US"/>
              <a:t>Section/chapter break</a:t>
            </a:r>
            <a:endParaRPr lang="en-GB"/>
          </a:p>
        </p:txBody>
      </p:sp>
      <p:sp>
        <p:nvSpPr>
          <p:cNvPr id="3" name="Subtitle 2"/>
          <p:cNvSpPr>
            <a:spLocks noGrp="1"/>
          </p:cNvSpPr>
          <p:nvPr>
            <p:ph type="subTitle" idx="1" hasCustomPrompt="1"/>
          </p:nvPr>
        </p:nvSpPr>
        <p:spPr>
          <a:xfrm>
            <a:off x="1223650" y="4409647"/>
            <a:ext cx="9144000" cy="469378"/>
          </a:xfrm>
          <a:prstGeom prst="rect">
            <a:avLst/>
          </a:prstGeom>
        </p:spPr>
        <p:txBody>
          <a:bodyPr/>
          <a:lstStyle>
            <a:lvl1pPr marL="0" indent="0" algn="l">
              <a:buNone/>
              <a:defRPr sz="2400" spc="-10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Education</a:t>
            </a:r>
            <a:endParaRPr lang="en-GB"/>
          </a:p>
        </p:txBody>
      </p:sp>
    </p:spTree>
    <p:extLst>
      <p:ext uri="{BB962C8B-B14F-4D97-AF65-F5344CB8AC3E}">
        <p14:creationId xmlns:p14="http://schemas.microsoft.com/office/powerpoint/2010/main" val="15982169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Research blue">
    <p:bg>
      <p:bgPr>
        <a:solidFill>
          <a:srgbClr val="2A5CA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23650" y="3651748"/>
            <a:ext cx="9144000" cy="665823"/>
          </a:xfrm>
          <a:prstGeom prst="rect">
            <a:avLst/>
          </a:prstGeom>
        </p:spPr>
        <p:txBody>
          <a:bodyPr anchor="b">
            <a:noAutofit/>
          </a:bodyPr>
          <a:lstStyle>
            <a:lvl1pPr algn="l">
              <a:defRPr sz="4400" baseline="0">
                <a:solidFill>
                  <a:schemeClr val="bg1"/>
                </a:solidFill>
                <a:latin typeface="+mn-lt"/>
              </a:defRPr>
            </a:lvl1pPr>
          </a:lstStyle>
          <a:p>
            <a:r>
              <a:rPr lang="en-US"/>
              <a:t>Section/chapter break</a:t>
            </a:r>
            <a:endParaRPr lang="en-GB"/>
          </a:p>
        </p:txBody>
      </p:sp>
      <p:sp>
        <p:nvSpPr>
          <p:cNvPr id="3" name="Subtitle 2"/>
          <p:cNvSpPr>
            <a:spLocks noGrp="1"/>
          </p:cNvSpPr>
          <p:nvPr>
            <p:ph type="subTitle" idx="1" hasCustomPrompt="1"/>
          </p:nvPr>
        </p:nvSpPr>
        <p:spPr>
          <a:xfrm>
            <a:off x="1223650" y="4409647"/>
            <a:ext cx="9144000" cy="469378"/>
          </a:xfrm>
          <a:prstGeom prst="rect">
            <a:avLst/>
          </a:prstGeom>
        </p:spPr>
        <p:txBody>
          <a:bodyPr/>
          <a:lstStyle>
            <a:lvl1pPr marL="0" indent="0" algn="l">
              <a:buNone/>
              <a:defRPr sz="2400" spc="-10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here</a:t>
            </a:r>
            <a:endParaRPr lang="en-GB"/>
          </a:p>
        </p:txBody>
      </p:sp>
    </p:spTree>
    <p:extLst>
      <p:ext uri="{BB962C8B-B14F-4D97-AF65-F5344CB8AC3E}">
        <p14:creationId xmlns:p14="http://schemas.microsoft.com/office/powerpoint/2010/main" val="17136979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Convening teal">
    <p:bg>
      <p:bgPr>
        <a:solidFill>
          <a:srgbClr val="03637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23650" y="3651748"/>
            <a:ext cx="9144000" cy="665823"/>
          </a:xfrm>
          <a:prstGeom prst="rect">
            <a:avLst/>
          </a:prstGeom>
        </p:spPr>
        <p:txBody>
          <a:bodyPr anchor="b">
            <a:noAutofit/>
          </a:bodyPr>
          <a:lstStyle>
            <a:lvl1pPr algn="l">
              <a:defRPr sz="4400" baseline="0">
                <a:solidFill>
                  <a:schemeClr val="bg1"/>
                </a:solidFill>
                <a:latin typeface="+mn-lt"/>
              </a:defRPr>
            </a:lvl1pPr>
          </a:lstStyle>
          <a:p>
            <a:r>
              <a:rPr lang="en-US"/>
              <a:t>Section/chapter break</a:t>
            </a:r>
            <a:endParaRPr lang="en-GB"/>
          </a:p>
        </p:txBody>
      </p:sp>
      <p:sp>
        <p:nvSpPr>
          <p:cNvPr id="3" name="Subtitle 2"/>
          <p:cNvSpPr>
            <a:spLocks noGrp="1"/>
          </p:cNvSpPr>
          <p:nvPr>
            <p:ph type="subTitle" idx="1" hasCustomPrompt="1"/>
          </p:nvPr>
        </p:nvSpPr>
        <p:spPr>
          <a:xfrm>
            <a:off x="1223650" y="4409647"/>
            <a:ext cx="9144000" cy="469378"/>
          </a:xfrm>
          <a:prstGeom prst="rect">
            <a:avLst/>
          </a:prstGeom>
        </p:spPr>
        <p:txBody>
          <a:bodyPr/>
          <a:lstStyle>
            <a:lvl1pPr marL="0" indent="0" algn="l">
              <a:buNone/>
              <a:defRPr sz="2400" spc="-10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Convening</a:t>
            </a:r>
            <a:endParaRPr lang="en-GB"/>
          </a:p>
        </p:txBody>
      </p:sp>
    </p:spTree>
    <p:extLst>
      <p:ext uri="{BB962C8B-B14F-4D97-AF65-F5344CB8AC3E}">
        <p14:creationId xmlns:p14="http://schemas.microsoft.com/office/powerpoint/2010/main" val="41897618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Acceleration magenta">
    <p:bg>
      <p:bgPr>
        <a:solidFill>
          <a:srgbClr val="B6407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23650" y="3651748"/>
            <a:ext cx="9144000" cy="665823"/>
          </a:xfrm>
          <a:prstGeom prst="rect">
            <a:avLst/>
          </a:prstGeom>
        </p:spPr>
        <p:txBody>
          <a:bodyPr anchor="b">
            <a:noAutofit/>
          </a:bodyPr>
          <a:lstStyle>
            <a:lvl1pPr algn="l">
              <a:defRPr sz="4400" baseline="0">
                <a:solidFill>
                  <a:schemeClr val="bg1"/>
                </a:solidFill>
                <a:latin typeface="+mn-lt"/>
              </a:defRPr>
            </a:lvl1pPr>
          </a:lstStyle>
          <a:p>
            <a:r>
              <a:rPr lang="en-US"/>
              <a:t>Section/chapter break</a:t>
            </a:r>
            <a:endParaRPr lang="en-GB"/>
          </a:p>
        </p:txBody>
      </p:sp>
      <p:sp>
        <p:nvSpPr>
          <p:cNvPr id="3" name="Subtitle 2"/>
          <p:cNvSpPr>
            <a:spLocks noGrp="1"/>
          </p:cNvSpPr>
          <p:nvPr>
            <p:ph type="subTitle" idx="1" hasCustomPrompt="1"/>
          </p:nvPr>
        </p:nvSpPr>
        <p:spPr>
          <a:xfrm>
            <a:off x="1223650" y="4409647"/>
            <a:ext cx="9144000" cy="469378"/>
          </a:xfrm>
          <a:prstGeom prst="rect">
            <a:avLst/>
          </a:prstGeom>
        </p:spPr>
        <p:txBody>
          <a:bodyPr/>
          <a:lstStyle>
            <a:lvl1pPr marL="0" indent="0" algn="l">
              <a:buNone/>
              <a:defRPr sz="2400" spc="-10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Acceleration</a:t>
            </a:r>
            <a:endParaRPr lang="en-GB"/>
          </a:p>
        </p:txBody>
      </p:sp>
    </p:spTree>
    <p:extLst>
      <p:ext uri="{BB962C8B-B14F-4D97-AF65-F5344CB8AC3E}">
        <p14:creationId xmlns:p14="http://schemas.microsoft.com/office/powerpoint/2010/main" val="15868405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ark blue">
    <p:bg>
      <p:bgPr>
        <a:solidFill>
          <a:srgbClr val="2924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23650" y="3651748"/>
            <a:ext cx="9144000" cy="665823"/>
          </a:xfrm>
          <a:prstGeom prst="rect">
            <a:avLst/>
          </a:prstGeom>
        </p:spPr>
        <p:txBody>
          <a:bodyPr anchor="b">
            <a:noAutofit/>
          </a:bodyPr>
          <a:lstStyle>
            <a:lvl1pPr algn="l">
              <a:defRPr sz="4400" baseline="0">
                <a:solidFill>
                  <a:schemeClr val="bg1"/>
                </a:solidFill>
                <a:latin typeface="+mn-lt"/>
              </a:defRPr>
            </a:lvl1pPr>
          </a:lstStyle>
          <a:p>
            <a:r>
              <a:rPr lang="en-US"/>
              <a:t>Section/chapter break</a:t>
            </a:r>
            <a:endParaRPr lang="en-GB"/>
          </a:p>
        </p:txBody>
      </p:sp>
      <p:sp>
        <p:nvSpPr>
          <p:cNvPr id="3" name="Subtitle 2"/>
          <p:cNvSpPr>
            <a:spLocks noGrp="1"/>
          </p:cNvSpPr>
          <p:nvPr>
            <p:ph type="subTitle" idx="1" hasCustomPrompt="1"/>
          </p:nvPr>
        </p:nvSpPr>
        <p:spPr>
          <a:xfrm>
            <a:off x="1223650" y="4409647"/>
            <a:ext cx="9144000" cy="469378"/>
          </a:xfrm>
          <a:prstGeom prst="rect">
            <a:avLst/>
          </a:prstGeom>
        </p:spPr>
        <p:txBody>
          <a:bodyPr/>
          <a:lstStyle>
            <a:lvl1pPr marL="0" indent="0" algn="l">
              <a:buNone/>
              <a:defRPr sz="2400" spc="-10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here</a:t>
            </a:r>
            <a:endParaRPr lang="en-GB"/>
          </a:p>
        </p:txBody>
      </p:sp>
    </p:spTree>
    <p:extLst>
      <p:ext uri="{BB962C8B-B14F-4D97-AF65-F5344CB8AC3E}">
        <p14:creationId xmlns:p14="http://schemas.microsoft.com/office/powerpoint/2010/main" val="30156965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ark grey">
    <p:bg>
      <p:bgPr>
        <a:solidFill>
          <a:srgbClr val="58595B"/>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23650" y="3651748"/>
            <a:ext cx="9144000" cy="665823"/>
          </a:xfrm>
          <a:prstGeom prst="rect">
            <a:avLst/>
          </a:prstGeom>
        </p:spPr>
        <p:txBody>
          <a:bodyPr anchor="b">
            <a:noAutofit/>
          </a:bodyPr>
          <a:lstStyle>
            <a:lvl1pPr algn="l">
              <a:defRPr sz="4400" baseline="0">
                <a:solidFill>
                  <a:schemeClr val="bg1"/>
                </a:solidFill>
                <a:latin typeface="+mn-lt"/>
              </a:defRPr>
            </a:lvl1pPr>
          </a:lstStyle>
          <a:p>
            <a:r>
              <a:rPr lang="en-US"/>
              <a:t>Section/chapter break</a:t>
            </a:r>
            <a:endParaRPr lang="en-GB"/>
          </a:p>
        </p:txBody>
      </p:sp>
      <p:sp>
        <p:nvSpPr>
          <p:cNvPr id="3" name="Subtitle 2"/>
          <p:cNvSpPr>
            <a:spLocks noGrp="1"/>
          </p:cNvSpPr>
          <p:nvPr>
            <p:ph type="subTitle" idx="1" hasCustomPrompt="1"/>
          </p:nvPr>
        </p:nvSpPr>
        <p:spPr>
          <a:xfrm>
            <a:off x="1223650" y="4409647"/>
            <a:ext cx="9144000" cy="469378"/>
          </a:xfrm>
          <a:prstGeom prst="rect">
            <a:avLst/>
          </a:prstGeom>
        </p:spPr>
        <p:txBody>
          <a:bodyPr/>
          <a:lstStyle>
            <a:lvl1pPr marL="0" indent="0" algn="l">
              <a:buNone/>
              <a:defRPr sz="2400" spc="-10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here</a:t>
            </a:r>
            <a:endParaRPr lang="en-GB"/>
          </a:p>
        </p:txBody>
      </p:sp>
    </p:spTree>
    <p:extLst>
      <p:ext uri="{BB962C8B-B14F-4D97-AF65-F5344CB8AC3E}">
        <p14:creationId xmlns:p14="http://schemas.microsoft.com/office/powerpoint/2010/main" val="17216572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Mid grey">
    <p:bg>
      <p:bgPr>
        <a:solidFill>
          <a:srgbClr val="919798"/>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23650" y="3651748"/>
            <a:ext cx="9144000" cy="665823"/>
          </a:xfrm>
          <a:prstGeom prst="rect">
            <a:avLst/>
          </a:prstGeom>
        </p:spPr>
        <p:txBody>
          <a:bodyPr anchor="b">
            <a:noAutofit/>
          </a:bodyPr>
          <a:lstStyle>
            <a:lvl1pPr algn="l">
              <a:defRPr sz="4400" baseline="0">
                <a:solidFill>
                  <a:schemeClr val="bg1"/>
                </a:solidFill>
                <a:latin typeface="+mn-lt"/>
              </a:defRPr>
            </a:lvl1pPr>
          </a:lstStyle>
          <a:p>
            <a:r>
              <a:rPr lang="en-US"/>
              <a:t>Section/chapter break</a:t>
            </a:r>
            <a:endParaRPr lang="en-GB"/>
          </a:p>
        </p:txBody>
      </p:sp>
      <p:sp>
        <p:nvSpPr>
          <p:cNvPr id="3" name="Subtitle 2"/>
          <p:cNvSpPr>
            <a:spLocks noGrp="1"/>
          </p:cNvSpPr>
          <p:nvPr>
            <p:ph type="subTitle" idx="1" hasCustomPrompt="1"/>
          </p:nvPr>
        </p:nvSpPr>
        <p:spPr>
          <a:xfrm>
            <a:off x="1223650" y="4409647"/>
            <a:ext cx="9144000" cy="469378"/>
          </a:xfrm>
          <a:prstGeom prst="rect">
            <a:avLst/>
          </a:prstGeom>
        </p:spPr>
        <p:txBody>
          <a:bodyPr/>
          <a:lstStyle>
            <a:lvl1pPr marL="0" indent="0" algn="l">
              <a:buNone/>
              <a:defRPr sz="2400" spc="-10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here</a:t>
            </a:r>
            <a:endParaRPr lang="en-GB"/>
          </a:p>
        </p:txBody>
      </p:sp>
    </p:spTree>
    <p:extLst>
      <p:ext uri="{BB962C8B-B14F-4D97-AF65-F5344CB8AC3E}">
        <p14:creationId xmlns:p14="http://schemas.microsoft.com/office/powerpoint/2010/main" val="2970518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rgbClr val="2A2460"/>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Blank</a:t>
            </a:r>
            <a:endParaRPr lang="en-GB"/>
          </a:p>
        </p:txBody>
      </p:sp>
    </p:spTree>
    <p:extLst>
      <p:ext uri="{BB962C8B-B14F-4D97-AF65-F5344CB8AC3E}">
        <p14:creationId xmlns:p14="http://schemas.microsoft.com/office/powerpoint/2010/main" val="358657533"/>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Light grey">
    <p:bg>
      <p:bgPr>
        <a:solidFill>
          <a:srgbClr val="CFD4D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23650" y="3651748"/>
            <a:ext cx="9144000" cy="665823"/>
          </a:xfrm>
          <a:prstGeom prst="rect">
            <a:avLst/>
          </a:prstGeom>
        </p:spPr>
        <p:txBody>
          <a:bodyPr anchor="b">
            <a:noAutofit/>
          </a:bodyPr>
          <a:lstStyle>
            <a:lvl1pPr algn="l">
              <a:defRPr sz="4400" baseline="0">
                <a:solidFill>
                  <a:srgbClr val="58595B"/>
                </a:solidFill>
                <a:latin typeface="+mn-lt"/>
              </a:defRPr>
            </a:lvl1pPr>
          </a:lstStyle>
          <a:p>
            <a:r>
              <a:rPr lang="en-US"/>
              <a:t>Section/chapter break</a:t>
            </a:r>
            <a:endParaRPr lang="en-GB"/>
          </a:p>
        </p:txBody>
      </p:sp>
      <p:sp>
        <p:nvSpPr>
          <p:cNvPr id="3" name="Subtitle 2"/>
          <p:cNvSpPr>
            <a:spLocks noGrp="1"/>
          </p:cNvSpPr>
          <p:nvPr>
            <p:ph type="subTitle" idx="1" hasCustomPrompt="1"/>
          </p:nvPr>
        </p:nvSpPr>
        <p:spPr>
          <a:xfrm>
            <a:off x="1223650" y="4409647"/>
            <a:ext cx="9144000" cy="469378"/>
          </a:xfrm>
          <a:prstGeom prst="rect">
            <a:avLst/>
          </a:prstGeom>
        </p:spPr>
        <p:txBody>
          <a:bodyPr/>
          <a:lstStyle>
            <a:lvl1pPr marL="0" indent="0" algn="l">
              <a:buNone/>
              <a:defRPr sz="2400" spc="-100" baseline="0">
                <a:solidFill>
                  <a:srgbClr val="58595B"/>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here</a:t>
            </a:r>
            <a:endParaRPr lang="en-GB"/>
          </a:p>
        </p:txBody>
      </p:sp>
    </p:spTree>
    <p:extLst>
      <p:ext uri="{BB962C8B-B14F-4D97-AF65-F5344CB8AC3E}">
        <p14:creationId xmlns:p14="http://schemas.microsoft.com/office/powerpoint/2010/main" val="19887861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422E5D"/>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0" y="5143500"/>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hasCustomPrompt="1"/>
          </p:nvPr>
        </p:nvSpPr>
        <p:spPr>
          <a:xfrm>
            <a:off x="1223649" y="3308441"/>
            <a:ext cx="5905500" cy="155379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pc="-60" baseline="0">
                <a:solidFill>
                  <a:schemeClr val="bg1"/>
                </a:solidFill>
                <a:latin typeface="+mj-lt"/>
              </a:defRPr>
            </a:lvl1pPr>
          </a:lstStyle>
          <a:p>
            <a:pPr lvl="0"/>
            <a:r>
              <a:rPr lang="en-US"/>
              <a:t>Name: email@address.co.uk</a:t>
            </a:r>
          </a:p>
        </p:txBody>
      </p:sp>
      <p:sp>
        <p:nvSpPr>
          <p:cNvPr id="16" name="Text Placeholder 15"/>
          <p:cNvSpPr>
            <a:spLocks noGrp="1"/>
          </p:cNvSpPr>
          <p:nvPr>
            <p:ph type="body" sz="quarter" idx="12" hasCustomPrompt="1"/>
          </p:nvPr>
        </p:nvSpPr>
        <p:spPr>
          <a:xfrm>
            <a:off x="1223649" y="1621164"/>
            <a:ext cx="4028995" cy="715963"/>
          </a:xfrm>
          <a:prstGeom prst="rect">
            <a:avLst/>
          </a:prstGeom>
        </p:spPr>
        <p:txBody>
          <a:bodyPr/>
          <a:lstStyle>
            <a:lvl1pPr marL="0" indent="0">
              <a:buFontTx/>
              <a:buNone/>
              <a:defRPr sz="4400" spc="-100" baseline="0">
                <a:solidFill>
                  <a:schemeClr val="bg1"/>
                </a:solidFill>
              </a:defRPr>
            </a:lvl1pPr>
          </a:lstStyle>
          <a:p>
            <a:pPr lvl="0"/>
            <a:r>
              <a:rPr lang="en-US"/>
              <a:t>Thank you</a:t>
            </a:r>
            <a:endParaRPr lang="en-GB"/>
          </a:p>
        </p:txBody>
      </p:sp>
      <p:sp>
        <p:nvSpPr>
          <p:cNvPr id="18" name="Text Placeholder 17"/>
          <p:cNvSpPr>
            <a:spLocks noGrp="1"/>
          </p:cNvSpPr>
          <p:nvPr>
            <p:ph type="body" sz="quarter" idx="13" hasCustomPrompt="1"/>
          </p:nvPr>
        </p:nvSpPr>
        <p:spPr>
          <a:xfrm>
            <a:off x="1223963" y="2489200"/>
            <a:ext cx="6964386" cy="577850"/>
          </a:xfrm>
          <a:prstGeom prst="rect">
            <a:avLst/>
          </a:prstGeom>
        </p:spPr>
        <p:txBody>
          <a:bodyPr/>
          <a:lstStyle>
            <a:lvl1pPr marL="0" indent="0">
              <a:buFontTx/>
              <a:buNone/>
              <a:defRPr spc="-60" baseline="0">
                <a:solidFill>
                  <a:schemeClr val="bg1"/>
                </a:solidFill>
              </a:defRPr>
            </a:lvl1pPr>
          </a:lstStyle>
          <a:p>
            <a:pPr lvl="0"/>
            <a:r>
              <a:rPr lang="en-US"/>
              <a:t>Please contact us for further information</a:t>
            </a:r>
            <a:endParaRPr lang="en-GB"/>
          </a:p>
        </p:txBody>
      </p:sp>
      <p:sp>
        <p:nvSpPr>
          <p:cNvPr id="2" name="TextBox 1">
            <a:extLst>
              <a:ext uri="{FF2B5EF4-FFF2-40B4-BE49-F238E27FC236}">
                <a16:creationId xmlns:a16="http://schemas.microsoft.com/office/drawing/2014/main" id="{6AF6FDBB-6739-46F9-A290-99B5596655F9}"/>
              </a:ext>
            </a:extLst>
          </p:cNvPr>
          <p:cNvSpPr txBox="1"/>
          <p:nvPr userDrawn="1"/>
        </p:nvSpPr>
        <p:spPr>
          <a:xfrm>
            <a:off x="1223649" y="5800817"/>
            <a:ext cx="6622774" cy="341632"/>
          </a:xfrm>
          <a:prstGeom prst="rect">
            <a:avLst/>
          </a:prstGeom>
          <a:noFill/>
        </p:spPr>
        <p:txBody>
          <a:bodyPr wrap="square"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err="1">
                <a:ln>
                  <a:noFill/>
                </a:ln>
                <a:solidFill>
                  <a:schemeClr val="bg1"/>
                </a:solidFill>
                <a:effectLst/>
                <a:uLnTx/>
                <a:uFillTx/>
                <a:latin typeface="+mj-lt"/>
                <a:ea typeface="+mn-ea"/>
                <a:cs typeface="+mn-cs"/>
              </a:rPr>
              <a:t>www.cisl.cam.ac.uk</a:t>
            </a:r>
            <a:r>
              <a:rPr kumimoji="0" lang="en-US" sz="1800" b="0" i="0" u="none" strike="noStrike" kern="1200" cap="none" spc="0" normalizeH="0" baseline="0" noProof="0">
                <a:ln>
                  <a:noFill/>
                </a:ln>
                <a:solidFill>
                  <a:schemeClr val="bg1"/>
                </a:solidFill>
                <a:effectLst/>
                <a:uLnTx/>
                <a:uFillTx/>
                <a:latin typeface="+mj-lt"/>
                <a:ea typeface="+mn-ea"/>
                <a:cs typeface="+mn-cs"/>
              </a:rPr>
              <a:t>       @cisl_Cambridge</a:t>
            </a:r>
            <a:endParaRPr kumimoji="0" lang="en-GB" sz="1800" b="0" i="0" u="none" strike="noStrike" kern="1200" cap="none" spc="0" normalizeH="0" baseline="0" noProof="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5206861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 backgroun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9468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337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at our cllients say">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708052" y="2003212"/>
            <a:ext cx="3169076" cy="3169076"/>
          </a:xfrm>
          <a:custGeom>
            <a:avLst/>
            <a:gdLst>
              <a:gd name="connsiteX0" fmla="*/ 1584538 w 3169076"/>
              <a:gd name="connsiteY0" fmla="*/ 0 h 3169076"/>
              <a:gd name="connsiteX1" fmla="*/ 3169076 w 3169076"/>
              <a:gd name="connsiteY1" fmla="*/ 1584538 h 3169076"/>
              <a:gd name="connsiteX2" fmla="*/ 1584538 w 3169076"/>
              <a:gd name="connsiteY2" fmla="*/ 3169076 h 3169076"/>
              <a:gd name="connsiteX3" fmla="*/ 0 w 3169076"/>
              <a:gd name="connsiteY3" fmla="*/ 1584538 h 3169076"/>
              <a:gd name="connsiteX4" fmla="*/ 1584538 w 3169076"/>
              <a:gd name="connsiteY4" fmla="*/ 0 h 316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9076" h="3169076">
                <a:moveTo>
                  <a:pt x="1584538" y="0"/>
                </a:moveTo>
                <a:cubicBezTo>
                  <a:pt x="2459654" y="0"/>
                  <a:pt x="3169076" y="709422"/>
                  <a:pt x="3169076" y="1584538"/>
                </a:cubicBezTo>
                <a:cubicBezTo>
                  <a:pt x="3169076" y="2459654"/>
                  <a:pt x="2459654" y="3169076"/>
                  <a:pt x="1584538" y="3169076"/>
                </a:cubicBezTo>
                <a:cubicBezTo>
                  <a:pt x="709422" y="3169076"/>
                  <a:pt x="0" y="2459654"/>
                  <a:pt x="0" y="1584538"/>
                </a:cubicBezTo>
                <a:cubicBezTo>
                  <a:pt x="0" y="709422"/>
                  <a:pt x="709422" y="0"/>
                  <a:pt x="1584538" y="0"/>
                </a:cubicBezTo>
                <a:close/>
              </a:path>
            </a:pathLst>
          </a:custGeom>
          <a:solidFill>
            <a:schemeClr val="bg1">
              <a:lumMod val="95000"/>
            </a:schemeClr>
          </a:solidFill>
        </p:spPr>
        <p:txBody>
          <a:bodyPr wrap="square">
            <a:noAutofit/>
          </a:bodyPr>
          <a:lstStyle/>
          <a:p>
            <a:endParaRPr lang="en-GB"/>
          </a:p>
        </p:txBody>
      </p:sp>
      <p:sp>
        <p:nvSpPr>
          <p:cNvPr id="19" name="Text Placeholder 18"/>
          <p:cNvSpPr>
            <a:spLocks noGrp="1"/>
          </p:cNvSpPr>
          <p:nvPr>
            <p:ph type="body" sz="quarter" idx="11" hasCustomPrompt="1"/>
          </p:nvPr>
        </p:nvSpPr>
        <p:spPr>
          <a:xfrm>
            <a:off x="4537075" y="3060032"/>
            <a:ext cx="6959600" cy="2226988"/>
          </a:xfrm>
          <a:prstGeom prst="rect">
            <a:avLst/>
          </a:prstGeom>
        </p:spPr>
        <p:txBody>
          <a:bodyPr/>
          <a:lstStyle>
            <a:lvl1pPr marL="0" indent="0">
              <a:buFontTx/>
              <a:buNone/>
              <a:defRPr>
                <a:solidFill>
                  <a:srgbClr val="272726"/>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“Short quote – no more than five or six lines”</a:t>
            </a:r>
            <a:endParaRPr lang="en-GB"/>
          </a:p>
        </p:txBody>
      </p:sp>
      <p:sp>
        <p:nvSpPr>
          <p:cNvPr id="21" name="Picture Placeholder 20"/>
          <p:cNvSpPr>
            <a:spLocks noGrp="1"/>
          </p:cNvSpPr>
          <p:nvPr>
            <p:ph type="pic" sz="quarter" idx="12" hasCustomPrompt="1"/>
          </p:nvPr>
        </p:nvSpPr>
        <p:spPr>
          <a:xfrm>
            <a:off x="4537074" y="5568950"/>
            <a:ext cx="2351863" cy="1079357"/>
          </a:xfrm>
          <a:prstGeom prst="rect">
            <a:avLst/>
          </a:prstGeom>
        </p:spPr>
        <p:txBody>
          <a:bodyPr/>
          <a:lstStyle>
            <a:lvl1pPr>
              <a:defRPr sz="1600" baseline="0"/>
            </a:lvl1pPr>
          </a:lstStyle>
          <a:p>
            <a:r>
              <a:rPr lang="en-US"/>
              <a:t>Small logo here  – permission required?</a:t>
            </a:r>
            <a:endParaRPr lang="en-GB"/>
          </a:p>
        </p:txBody>
      </p:sp>
      <p:sp>
        <p:nvSpPr>
          <p:cNvPr id="23" name="Text Placeholder 22"/>
          <p:cNvSpPr>
            <a:spLocks noGrp="1"/>
          </p:cNvSpPr>
          <p:nvPr>
            <p:ph type="body" sz="quarter" idx="13" hasCustomPrompt="1"/>
          </p:nvPr>
        </p:nvSpPr>
        <p:spPr>
          <a:xfrm>
            <a:off x="4537075" y="2034244"/>
            <a:ext cx="6188075" cy="351446"/>
          </a:xfrm>
          <a:prstGeom prst="rect">
            <a:avLst/>
          </a:prstGeom>
        </p:spPr>
        <p:txBody>
          <a:bodyPr/>
          <a:lstStyle>
            <a:lvl1pPr marL="0" indent="0">
              <a:buFontTx/>
              <a:buNone/>
              <a:defRPr b="1">
                <a:solidFill>
                  <a:srgbClr val="422E5D"/>
                </a:solidFill>
                <a:latin typeface="+mn-lt"/>
              </a:defRPr>
            </a:lvl1pPr>
          </a:lstStyle>
          <a:p>
            <a:pPr lvl="0"/>
            <a:r>
              <a:rPr lang="en-US"/>
              <a:t>Name</a:t>
            </a:r>
          </a:p>
        </p:txBody>
      </p:sp>
      <p:sp>
        <p:nvSpPr>
          <p:cNvPr id="25" name="Text Placeholder 24"/>
          <p:cNvSpPr>
            <a:spLocks noGrp="1"/>
          </p:cNvSpPr>
          <p:nvPr>
            <p:ph type="body" sz="quarter" idx="14" hasCustomPrompt="1"/>
          </p:nvPr>
        </p:nvSpPr>
        <p:spPr>
          <a:xfrm>
            <a:off x="4537075" y="2395445"/>
            <a:ext cx="5521325" cy="309789"/>
          </a:xfrm>
          <a:prstGeom prst="rect">
            <a:avLst/>
          </a:prstGeom>
        </p:spPr>
        <p:txBody>
          <a:bodyPr/>
          <a:lstStyle>
            <a:lvl1pPr marL="0" indent="0">
              <a:buFontTx/>
              <a:buNone/>
              <a:defRPr sz="2000" b="1">
                <a:solidFill>
                  <a:srgbClr val="272726"/>
                </a:solidFill>
              </a:defRPr>
            </a:lvl1pPr>
          </a:lstStyle>
          <a:p>
            <a:pPr lvl="0"/>
            <a:r>
              <a:rPr lang="en-US"/>
              <a:t>Job Title, Company Name</a:t>
            </a:r>
            <a:endParaRPr lang="en-GB"/>
          </a:p>
        </p:txBody>
      </p:sp>
      <p:sp>
        <p:nvSpPr>
          <p:cNvPr id="9" name="Text Placeholder 9"/>
          <p:cNvSpPr>
            <a:spLocks noGrp="1"/>
          </p:cNvSpPr>
          <p:nvPr>
            <p:ph type="body" sz="quarter" idx="15"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rgbClr val="2A2460"/>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What our clients say</a:t>
            </a:r>
            <a:endParaRPr lang="en-GB"/>
          </a:p>
        </p:txBody>
      </p:sp>
    </p:spTree>
    <p:extLst>
      <p:ext uri="{BB962C8B-B14F-4D97-AF65-F5344CB8AC3E}">
        <p14:creationId xmlns:p14="http://schemas.microsoft.com/office/powerpoint/2010/main" val="3902073285"/>
      </p:ext>
    </p:extLst>
  </p:cSld>
  <p:clrMapOvr>
    <a:masterClrMapping/>
  </p:clrMapOvr>
  <p:extLst>
    <p:ext uri="{DCECCB84-F9BA-43D5-87BE-67443E8EF086}">
      <p15:sldGuideLst xmlns:p15="http://schemas.microsoft.com/office/powerpoint/2012/main">
        <p15:guide id="1" orient="horz" pos="1979" userDrawn="1">
          <p15:clr>
            <a:srgbClr val="FBAE40"/>
          </p15:clr>
        </p15:guide>
        <p15:guide id="2" pos="291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text box">
    <p:spTree>
      <p:nvGrpSpPr>
        <p:cNvPr id="1" name=""/>
        <p:cNvGrpSpPr/>
        <p:nvPr/>
      </p:nvGrpSpPr>
      <p:grpSpPr>
        <a:xfrm>
          <a:off x="0" y="0"/>
          <a:ext cx="0" cy="0"/>
          <a:chOff x="0" y="0"/>
          <a:chExt cx="0" cy="0"/>
        </a:xfrm>
      </p:grpSpPr>
      <p:sp>
        <p:nvSpPr>
          <p:cNvPr id="13" name="Text Placeholder 12"/>
          <p:cNvSpPr>
            <a:spLocks noGrp="1"/>
          </p:cNvSpPr>
          <p:nvPr>
            <p:ph type="body" sz="quarter" idx="12" hasCustomPrompt="1"/>
          </p:nvPr>
        </p:nvSpPr>
        <p:spPr>
          <a:xfrm>
            <a:off x="585410" y="1640168"/>
            <a:ext cx="11019400" cy="4861485"/>
          </a:xfrm>
          <a:prstGeom prst="rect">
            <a:avLst/>
          </a:prstGeom>
        </p:spPr>
        <p:txBody>
          <a:bodyPr/>
          <a:lstStyle>
            <a:lvl1pPr marL="0" indent="0">
              <a:buFontTx/>
              <a:buNone/>
              <a:defRPr/>
            </a:lvl1pPr>
          </a:lstStyle>
          <a:p>
            <a:pPr lvl="0"/>
            <a:r>
              <a:rPr lang="en-US"/>
              <a:t>Type here</a:t>
            </a:r>
          </a:p>
        </p:txBody>
      </p:sp>
      <p:sp>
        <p:nvSpPr>
          <p:cNvPr id="5" name="Text Placeholder 9"/>
          <p:cNvSpPr>
            <a:spLocks noGrp="1"/>
          </p:cNvSpPr>
          <p:nvPr>
            <p:ph type="body" sz="quarter" idx="10"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Single text box</a:t>
            </a:r>
          </a:p>
          <a:p>
            <a:pPr lvl="0"/>
            <a:r>
              <a:rPr lang="en-US"/>
              <a:t>second line if needed</a:t>
            </a:r>
            <a:endParaRPr lang="en-GB"/>
          </a:p>
        </p:txBody>
      </p:sp>
    </p:spTree>
    <p:extLst>
      <p:ext uri="{BB962C8B-B14F-4D97-AF65-F5344CB8AC3E}">
        <p14:creationId xmlns:p14="http://schemas.microsoft.com/office/powerpoint/2010/main" val="3710481146"/>
      </p:ext>
    </p:extLst>
  </p:cSld>
  <p:clrMapOvr>
    <a:masterClrMapping/>
  </p:clrMapOvr>
  <p:extLst>
    <p:ext uri="{DCECCB84-F9BA-43D5-87BE-67443E8EF086}">
      <p15:sldGuideLst xmlns:p15="http://schemas.microsoft.com/office/powerpoint/2012/main">
        <p15:guide id="1" orient="horz" pos="109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uble text box">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Double text box</a:t>
            </a:r>
          </a:p>
          <a:p>
            <a:pPr lvl="0"/>
            <a:r>
              <a:rPr lang="en-US"/>
              <a:t>second line if needed</a:t>
            </a:r>
            <a:endParaRPr lang="en-GB"/>
          </a:p>
        </p:txBody>
      </p:sp>
      <p:sp>
        <p:nvSpPr>
          <p:cNvPr id="3" name="Text Placeholder 2"/>
          <p:cNvSpPr>
            <a:spLocks noGrp="1"/>
          </p:cNvSpPr>
          <p:nvPr>
            <p:ph type="body" sz="quarter" idx="14" hasCustomPrompt="1"/>
          </p:nvPr>
        </p:nvSpPr>
        <p:spPr>
          <a:xfrm>
            <a:off x="588858" y="1644650"/>
            <a:ext cx="4978471" cy="4740275"/>
          </a:xfrm>
          <a:prstGeom prst="rect">
            <a:avLst/>
          </a:prstGeom>
        </p:spPr>
        <p:txBody>
          <a:bodyPr vert="horz"/>
          <a:lstStyle>
            <a:lvl1pPr marL="0" indent="0">
              <a:buFontTx/>
              <a:buNone/>
              <a:defRPr>
                <a:solidFill>
                  <a:srgbClr val="272726"/>
                </a:solidFill>
              </a:defRPr>
            </a:lvl1pPr>
            <a:lvl2pPr marL="457200" indent="0">
              <a:buFontTx/>
              <a:buNone/>
              <a:defRPr>
                <a:solidFill>
                  <a:srgbClr val="272726"/>
                </a:solidFill>
              </a:defRPr>
            </a:lvl2pPr>
            <a:lvl3pPr marL="914400" indent="0">
              <a:buFontTx/>
              <a:buNone/>
              <a:defRPr>
                <a:solidFill>
                  <a:srgbClr val="272726"/>
                </a:solidFill>
              </a:defRPr>
            </a:lvl3pPr>
            <a:lvl4pPr marL="1371600" indent="0">
              <a:buFontTx/>
              <a:buNone/>
              <a:defRPr>
                <a:solidFill>
                  <a:srgbClr val="272726"/>
                </a:solidFill>
              </a:defRPr>
            </a:lvl4pPr>
            <a:lvl5pPr marL="1828800" indent="0">
              <a:buFontTx/>
              <a:buNone/>
              <a:defRPr>
                <a:solidFill>
                  <a:srgbClr val="272726"/>
                </a:solidFill>
              </a:defRPr>
            </a:lvl5pPr>
          </a:lstStyle>
          <a:p>
            <a:pPr lvl="0"/>
            <a:r>
              <a:rPr lang="en-GB"/>
              <a:t>Type in text box 1</a:t>
            </a:r>
            <a:endParaRPr lang="en-US"/>
          </a:p>
        </p:txBody>
      </p:sp>
      <p:sp>
        <p:nvSpPr>
          <p:cNvPr id="5" name="Text Placeholder 4"/>
          <p:cNvSpPr>
            <a:spLocks noGrp="1"/>
          </p:cNvSpPr>
          <p:nvPr>
            <p:ph type="body" sz="quarter" idx="15" hasCustomPrompt="1"/>
          </p:nvPr>
        </p:nvSpPr>
        <p:spPr>
          <a:xfrm>
            <a:off x="6610695" y="1644650"/>
            <a:ext cx="4932363" cy="4740275"/>
          </a:xfrm>
          <a:prstGeom prst="rect">
            <a:avLst/>
          </a:prstGeom>
        </p:spPr>
        <p:txBody>
          <a:bodyPr vert="horz"/>
          <a:lstStyle>
            <a:lvl1pPr marL="0" indent="0">
              <a:buFontTx/>
              <a:buNone/>
              <a:defRPr>
                <a:solidFill>
                  <a:srgbClr val="272726"/>
                </a:solidFill>
              </a:defRPr>
            </a:lvl1pPr>
            <a:lvl2pPr marL="457200" indent="0">
              <a:buFontTx/>
              <a:buNone/>
              <a:defRPr>
                <a:solidFill>
                  <a:srgbClr val="272726"/>
                </a:solidFill>
              </a:defRPr>
            </a:lvl2pPr>
            <a:lvl3pPr marL="914400" indent="0">
              <a:buFontTx/>
              <a:buNone/>
              <a:defRPr>
                <a:solidFill>
                  <a:srgbClr val="272726"/>
                </a:solidFill>
              </a:defRPr>
            </a:lvl3pPr>
            <a:lvl4pPr marL="1371600" indent="0">
              <a:buFontTx/>
              <a:buNone/>
              <a:defRPr>
                <a:solidFill>
                  <a:srgbClr val="272726"/>
                </a:solidFill>
              </a:defRPr>
            </a:lvl4pPr>
            <a:lvl5pPr marL="1828800" indent="0">
              <a:buFontTx/>
              <a:buNone/>
              <a:defRPr>
                <a:solidFill>
                  <a:srgbClr val="272726"/>
                </a:solidFill>
              </a:defRPr>
            </a:lvl5pPr>
          </a:lstStyle>
          <a:p>
            <a:pPr lvl="0"/>
            <a:r>
              <a:rPr lang="en-GB"/>
              <a:t>Type in text box 2</a:t>
            </a:r>
            <a:endParaRPr lang="en-US"/>
          </a:p>
        </p:txBody>
      </p:sp>
    </p:spTree>
    <p:extLst>
      <p:ext uri="{BB962C8B-B14F-4D97-AF65-F5344CB8AC3E}">
        <p14:creationId xmlns:p14="http://schemas.microsoft.com/office/powerpoint/2010/main" val="2780012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6957690" y="1736725"/>
            <a:ext cx="4538985" cy="4537075"/>
          </a:xfrm>
          <a:prstGeom prst="rect">
            <a:avLst/>
          </a:prstGeom>
          <a:solidFill>
            <a:schemeClr val="bg1">
              <a:lumMod val="95000"/>
            </a:schemeClr>
          </a:solidFill>
        </p:spPr>
        <p:txBody>
          <a:bodyPr/>
          <a:lstStyle/>
          <a:p>
            <a:endParaRPr lang="en-GB"/>
          </a:p>
        </p:txBody>
      </p:sp>
      <p:sp>
        <p:nvSpPr>
          <p:cNvPr id="5" name="Text Placeholder 4"/>
          <p:cNvSpPr>
            <a:spLocks noGrp="1"/>
          </p:cNvSpPr>
          <p:nvPr>
            <p:ph type="body" sz="quarter" idx="14" hasCustomPrompt="1"/>
          </p:nvPr>
        </p:nvSpPr>
        <p:spPr>
          <a:xfrm>
            <a:off x="592134" y="1633076"/>
            <a:ext cx="5994400" cy="4956175"/>
          </a:xfrm>
          <a:prstGeom prst="rect">
            <a:avLst/>
          </a:prstGeom>
        </p:spPr>
        <p:txBody>
          <a:bodyPr/>
          <a:lstStyle>
            <a:lvl1pPr>
              <a:defRPr>
                <a:solidFill>
                  <a:srgbClr val="272726"/>
                </a:solidFill>
              </a:defRPr>
            </a:lvl1pPr>
          </a:lstStyle>
          <a:p>
            <a:pPr lvl="0"/>
            <a:r>
              <a:rPr lang="en-US"/>
              <a:t>Bullets</a:t>
            </a:r>
          </a:p>
        </p:txBody>
      </p:sp>
      <p:sp>
        <p:nvSpPr>
          <p:cNvPr id="6" name="Text Placeholder 9"/>
          <p:cNvSpPr>
            <a:spLocks noGrp="1"/>
          </p:cNvSpPr>
          <p:nvPr>
            <p:ph type="body" sz="quarter" idx="10" hasCustomPrompt="1"/>
          </p:nvPr>
        </p:nvSpPr>
        <p:spPr>
          <a:xfrm>
            <a:off x="592134" y="316531"/>
            <a:ext cx="8417394" cy="874828"/>
          </a:xfrm>
          <a:prstGeom prst="rect">
            <a:avLst/>
          </a:prstGeom>
        </p:spPr>
        <p:txBody>
          <a:bodyPr wrap="none" anchor="b" anchorCtr="0"/>
          <a:lstStyle>
            <a:lvl1pPr marL="0" indent="0">
              <a:lnSpc>
                <a:spcPts val="1800"/>
              </a:lnSpc>
              <a:buFontTx/>
              <a:buNone/>
              <a:defRPr sz="3000" b="1" baseline="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Bullets and image</a:t>
            </a:r>
          </a:p>
          <a:p>
            <a:pPr lvl="0"/>
            <a:r>
              <a:rPr lang="en-US"/>
              <a:t>second line if needed</a:t>
            </a:r>
            <a:endParaRPr lang="en-GB"/>
          </a:p>
        </p:txBody>
      </p:sp>
    </p:spTree>
    <p:extLst>
      <p:ext uri="{BB962C8B-B14F-4D97-AF65-F5344CB8AC3E}">
        <p14:creationId xmlns:p14="http://schemas.microsoft.com/office/powerpoint/2010/main" val="3142916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7.png"/><Relationship Id="rId5" Type="http://schemas.openxmlformats.org/officeDocument/2006/relationships/slideLayout" Target="../slideLayouts/slideLayout46.xml"/><Relationship Id="rId10" Type="http://schemas.openxmlformats.org/officeDocument/2006/relationships/theme" Target="../theme/theme7.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52.xml"/><Relationship Id="rId1" Type="http://schemas.openxmlformats.org/officeDocument/2006/relationships/slideLayout" Target="../slideLayouts/slideLayout51.xml"/><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0" y="0"/>
            <a:ext cx="12193548" cy="1303023"/>
          </a:xfrm>
          <a:prstGeom prst="rect">
            <a:avLst/>
          </a:prstGeom>
        </p:spPr>
      </p:pic>
    </p:spTree>
    <p:extLst>
      <p:ext uri="{BB962C8B-B14F-4D97-AF65-F5344CB8AC3E}">
        <p14:creationId xmlns:p14="http://schemas.microsoft.com/office/powerpoint/2010/main" val="381814028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83" r:id="rId3"/>
    <p:sldLayoutId id="2147483749" r:id="rId4"/>
    <p:sldLayoutId id="2147483834" r:id="rId5"/>
    <p:sldLayoutId id="2147483784" r:id="rId6"/>
  </p:sldLayoutIdLst>
  <p:txStyles>
    <p:titleStyle>
      <a:lvl1pPr algn="l" defTabSz="914400" rtl="0" eaLnBrk="1" latinLnBrk="0" hangingPunct="1">
        <a:lnSpc>
          <a:spcPct val="90000"/>
        </a:lnSpc>
        <a:spcBef>
          <a:spcPct val="0"/>
        </a:spcBef>
        <a:buNone/>
        <a:defRPr sz="3000" b="1" kern="1200" spc="-50" baseline="0">
          <a:solidFill>
            <a:srgbClr val="422E5D"/>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spc="-50" baseline="0">
          <a:solidFill>
            <a:srgbClr val="58595B"/>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50" baseline="0">
          <a:solidFill>
            <a:srgbClr val="58595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spc="-50" baseline="0">
          <a:solidFill>
            <a:srgbClr val="58595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spc="-50" baseline="0">
          <a:solidFill>
            <a:srgbClr val="58595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spc="-50" baseline="0">
          <a:solidFill>
            <a:srgbClr val="58595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orient="horz" pos="663" userDrawn="1">
          <p15:clr>
            <a:srgbClr val="F26B43"/>
          </p15:clr>
        </p15:guide>
        <p15:guide id="3" orient="horz" pos="436" userDrawn="1">
          <p15:clr>
            <a:srgbClr val="F26B43"/>
          </p15:clr>
        </p15:guide>
        <p15:guide id="4" pos="7242" userDrawn="1">
          <p15:clr>
            <a:srgbClr val="F26B43"/>
          </p15:clr>
        </p15:guide>
        <p15:guide id="5" orient="horz" pos="1094" userDrawn="1">
          <p15:clr>
            <a:srgbClr val="F26B43"/>
          </p15:clr>
        </p15:guide>
        <p15:guide id="6" orient="horz" pos="39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1B9DD-6A81-48C0-B451-7828FAC55BB8}"/>
              </a:ext>
            </a:extLst>
          </p:cNvPr>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0" y="0"/>
            <a:ext cx="12192000" cy="1275429"/>
          </a:xfrm>
          <a:prstGeom prst="rect">
            <a:avLst/>
          </a:prstGeom>
        </p:spPr>
      </p:pic>
    </p:spTree>
    <p:extLst>
      <p:ext uri="{BB962C8B-B14F-4D97-AF65-F5344CB8AC3E}">
        <p14:creationId xmlns:p14="http://schemas.microsoft.com/office/powerpoint/2010/main" val="158261391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833" r:id="rId6"/>
    <p:sldLayoutId id="2147483791" r:id="rId7"/>
  </p:sldLayoutIdLst>
  <p:txStyles>
    <p:titleStyle>
      <a:lvl1pPr algn="l" defTabSz="914400" rtl="0" eaLnBrk="1" latinLnBrk="0" hangingPunct="1">
        <a:lnSpc>
          <a:spcPct val="90000"/>
        </a:lnSpc>
        <a:spcBef>
          <a:spcPct val="0"/>
        </a:spcBef>
        <a:buNone/>
        <a:defRPr sz="3000" b="1" kern="1200" spc="-50" baseline="0">
          <a:solidFill>
            <a:srgbClr val="422E5D"/>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spc="-50" baseline="0">
          <a:solidFill>
            <a:srgbClr val="58595B"/>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50" baseline="0">
          <a:solidFill>
            <a:srgbClr val="58595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spc="-50" baseline="0">
          <a:solidFill>
            <a:srgbClr val="58595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spc="-50" baseline="0">
          <a:solidFill>
            <a:srgbClr val="58595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spc="-50" baseline="0">
          <a:solidFill>
            <a:srgbClr val="58595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663">
          <p15:clr>
            <a:srgbClr val="F26B43"/>
          </p15:clr>
        </p15:guide>
        <p15:guide id="3" orient="horz" pos="436">
          <p15:clr>
            <a:srgbClr val="F26B43"/>
          </p15:clr>
        </p15:guide>
        <p15:guide id="4" pos="7242">
          <p15:clr>
            <a:srgbClr val="F26B43"/>
          </p15:clr>
        </p15:guide>
        <p15:guide id="5" orient="horz" pos="1094">
          <p15:clr>
            <a:srgbClr val="F26B43"/>
          </p15:clr>
        </p15:guide>
        <p15:guide id="6" orient="horz" pos="395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CBD7CA-0CFF-41DB-AFA8-5E2D9F88CD5A}"/>
              </a:ext>
            </a:extLst>
          </p:cNvPr>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0" y="0"/>
            <a:ext cx="12192000" cy="1298286"/>
          </a:xfrm>
          <a:prstGeom prst="rect">
            <a:avLst/>
          </a:prstGeom>
        </p:spPr>
      </p:pic>
    </p:spTree>
    <p:extLst>
      <p:ext uri="{BB962C8B-B14F-4D97-AF65-F5344CB8AC3E}">
        <p14:creationId xmlns:p14="http://schemas.microsoft.com/office/powerpoint/2010/main" val="393774384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837" r:id="rId6"/>
    <p:sldLayoutId id="2147483798" r:id="rId7"/>
  </p:sldLayoutIdLst>
  <p:txStyles>
    <p:titleStyle>
      <a:lvl1pPr algn="l" defTabSz="914400" rtl="0" eaLnBrk="1" latinLnBrk="0" hangingPunct="1">
        <a:lnSpc>
          <a:spcPct val="90000"/>
        </a:lnSpc>
        <a:spcBef>
          <a:spcPct val="0"/>
        </a:spcBef>
        <a:buNone/>
        <a:defRPr sz="3000" b="1" kern="1200" spc="-50" baseline="0">
          <a:solidFill>
            <a:srgbClr val="422E5D"/>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spc="-50" baseline="0">
          <a:solidFill>
            <a:srgbClr val="58595B"/>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50" baseline="0">
          <a:solidFill>
            <a:srgbClr val="58595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spc="-50" baseline="0">
          <a:solidFill>
            <a:srgbClr val="58595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spc="-50" baseline="0">
          <a:solidFill>
            <a:srgbClr val="58595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spc="-50" baseline="0">
          <a:solidFill>
            <a:srgbClr val="58595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663">
          <p15:clr>
            <a:srgbClr val="F26B43"/>
          </p15:clr>
        </p15:guide>
        <p15:guide id="3" orient="horz" pos="436">
          <p15:clr>
            <a:srgbClr val="F26B43"/>
          </p15:clr>
        </p15:guide>
        <p15:guide id="4" pos="7242">
          <p15:clr>
            <a:srgbClr val="F26B43"/>
          </p15:clr>
        </p15:guide>
        <p15:guide id="5" orient="horz" pos="1094">
          <p15:clr>
            <a:srgbClr val="F26B43"/>
          </p15:clr>
        </p15:guide>
        <p15:guide id="6" orient="horz" pos="395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DFEFDF-9FAE-45D4-AB18-2BD2034D77E7}"/>
              </a:ext>
            </a:extLst>
          </p:cNvPr>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4" y="0"/>
            <a:ext cx="12191991" cy="1284571"/>
          </a:xfrm>
          <a:prstGeom prst="rect">
            <a:avLst/>
          </a:prstGeom>
        </p:spPr>
      </p:pic>
    </p:spTree>
    <p:extLst>
      <p:ext uri="{BB962C8B-B14F-4D97-AF65-F5344CB8AC3E}">
        <p14:creationId xmlns:p14="http://schemas.microsoft.com/office/powerpoint/2010/main" val="94250749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35" r:id="rId6"/>
    <p:sldLayoutId id="2147483812" r:id="rId7"/>
  </p:sldLayoutIdLst>
  <p:txStyles>
    <p:titleStyle>
      <a:lvl1pPr algn="l" defTabSz="914400" rtl="0" eaLnBrk="1" latinLnBrk="0" hangingPunct="1">
        <a:lnSpc>
          <a:spcPct val="90000"/>
        </a:lnSpc>
        <a:spcBef>
          <a:spcPct val="0"/>
        </a:spcBef>
        <a:buNone/>
        <a:defRPr sz="3000" b="1" kern="1200" spc="-50" baseline="0">
          <a:solidFill>
            <a:srgbClr val="422E5D"/>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spc="-50" baseline="0">
          <a:solidFill>
            <a:srgbClr val="58595B"/>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50" baseline="0">
          <a:solidFill>
            <a:srgbClr val="58595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spc="-50" baseline="0">
          <a:solidFill>
            <a:srgbClr val="58595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spc="-50" baseline="0">
          <a:solidFill>
            <a:srgbClr val="58595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spc="-50" baseline="0">
          <a:solidFill>
            <a:srgbClr val="58595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663">
          <p15:clr>
            <a:srgbClr val="F26B43"/>
          </p15:clr>
        </p15:guide>
        <p15:guide id="3" orient="horz" pos="436">
          <p15:clr>
            <a:srgbClr val="F26B43"/>
          </p15:clr>
        </p15:guide>
        <p15:guide id="4" pos="7242">
          <p15:clr>
            <a:srgbClr val="F26B43"/>
          </p15:clr>
        </p15:guide>
        <p15:guide id="5" orient="horz" pos="1094">
          <p15:clr>
            <a:srgbClr val="F26B43"/>
          </p15:clr>
        </p15:guide>
        <p15:guide id="6" orient="horz" pos="395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4F468C-C30E-4026-9F03-F5C493046B05}"/>
              </a:ext>
            </a:extLst>
          </p:cNvPr>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4" y="0"/>
            <a:ext cx="12191991" cy="1284571"/>
          </a:xfrm>
          <a:prstGeom prst="rect">
            <a:avLst/>
          </a:prstGeom>
        </p:spPr>
      </p:pic>
    </p:spTree>
    <p:extLst>
      <p:ext uri="{BB962C8B-B14F-4D97-AF65-F5344CB8AC3E}">
        <p14:creationId xmlns:p14="http://schemas.microsoft.com/office/powerpoint/2010/main" val="4273416282"/>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36" r:id="rId6"/>
    <p:sldLayoutId id="2147483819" r:id="rId7"/>
  </p:sldLayoutIdLst>
  <p:txStyles>
    <p:titleStyle>
      <a:lvl1pPr algn="l" defTabSz="914400" rtl="0" eaLnBrk="1" latinLnBrk="0" hangingPunct="1">
        <a:lnSpc>
          <a:spcPct val="90000"/>
        </a:lnSpc>
        <a:spcBef>
          <a:spcPct val="0"/>
        </a:spcBef>
        <a:buNone/>
        <a:defRPr sz="3000" b="1" kern="1200" spc="-50" baseline="0">
          <a:solidFill>
            <a:srgbClr val="422E5D"/>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spc="-50" baseline="0">
          <a:solidFill>
            <a:srgbClr val="58595B"/>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50" baseline="0">
          <a:solidFill>
            <a:srgbClr val="58595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spc="-50" baseline="0">
          <a:solidFill>
            <a:srgbClr val="58595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spc="-50" baseline="0">
          <a:solidFill>
            <a:srgbClr val="58595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spc="-50" baseline="0">
          <a:solidFill>
            <a:srgbClr val="58595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663">
          <p15:clr>
            <a:srgbClr val="F26B43"/>
          </p15:clr>
        </p15:guide>
        <p15:guide id="3" orient="horz" pos="436">
          <p15:clr>
            <a:srgbClr val="F26B43"/>
          </p15:clr>
        </p15:guide>
        <p15:guide id="4" pos="7242">
          <p15:clr>
            <a:srgbClr val="F26B43"/>
          </p15:clr>
        </p15:guide>
        <p15:guide id="5" orient="horz" pos="1094">
          <p15:clr>
            <a:srgbClr val="F26B43"/>
          </p15:clr>
        </p15:guide>
        <p15:guide id="6" orient="horz" pos="395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A68E2A-5574-48FD-9806-B671C53BB879}"/>
              </a:ext>
            </a:extLst>
          </p:cNvPr>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0" y="2286"/>
            <a:ext cx="12192000" cy="1289143"/>
          </a:xfrm>
          <a:prstGeom prst="rect">
            <a:avLst/>
          </a:prstGeom>
        </p:spPr>
      </p:pic>
    </p:spTree>
    <p:extLst>
      <p:ext uri="{BB962C8B-B14F-4D97-AF65-F5344CB8AC3E}">
        <p14:creationId xmlns:p14="http://schemas.microsoft.com/office/powerpoint/2010/main" val="4225396245"/>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30" r:id="rId6"/>
    <p:sldLayoutId id="2147483826" r:id="rId7"/>
  </p:sldLayoutIdLst>
  <p:txStyles>
    <p:titleStyle>
      <a:lvl1pPr algn="l" defTabSz="914400" rtl="0" eaLnBrk="1" latinLnBrk="0" hangingPunct="1">
        <a:lnSpc>
          <a:spcPct val="90000"/>
        </a:lnSpc>
        <a:spcBef>
          <a:spcPct val="0"/>
        </a:spcBef>
        <a:buNone/>
        <a:defRPr sz="3000" b="1" kern="1200" spc="-50" baseline="0">
          <a:solidFill>
            <a:srgbClr val="422E5D"/>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spc="-50" baseline="0">
          <a:solidFill>
            <a:srgbClr val="58595B"/>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50" baseline="0">
          <a:solidFill>
            <a:srgbClr val="58595B"/>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spc="-50" baseline="0">
          <a:solidFill>
            <a:srgbClr val="58595B"/>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spc="-50" baseline="0">
          <a:solidFill>
            <a:srgbClr val="58595B"/>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spc="-50" baseline="0">
          <a:solidFill>
            <a:srgbClr val="58595B"/>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663">
          <p15:clr>
            <a:srgbClr val="F26B43"/>
          </p15:clr>
        </p15:guide>
        <p15:guide id="3" orient="horz" pos="436">
          <p15:clr>
            <a:srgbClr val="F26B43"/>
          </p15:clr>
        </p15:guide>
        <p15:guide id="4" pos="7242">
          <p15:clr>
            <a:srgbClr val="F26B43"/>
          </p15:clr>
        </p15:guide>
        <p15:guide id="5" orient="horz" pos="1094">
          <p15:clr>
            <a:srgbClr val="F26B43"/>
          </p15:clr>
        </p15:guide>
        <p15:guide id="6" orient="horz" pos="395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0" y="0"/>
            <a:ext cx="12192000" cy="1179428"/>
          </a:xfrm>
          <a:prstGeom prst="rect">
            <a:avLst/>
          </a:prstGeom>
        </p:spPr>
      </p:pic>
    </p:spTree>
    <p:extLst>
      <p:ext uri="{BB962C8B-B14F-4D97-AF65-F5344CB8AC3E}">
        <p14:creationId xmlns:p14="http://schemas.microsoft.com/office/powerpoint/2010/main" val="353732816"/>
      </p:ext>
    </p:extLst>
  </p:cSld>
  <p:clrMap bg1="lt1" tx1="dk1" bg2="lt2" tx2="dk2" accent1="accent1" accent2="accent2" accent3="accent3" accent4="accent4" accent5="accent5" accent6="accent6" hlink="hlink" folHlink="folHlink"/>
  <p:sldLayoutIdLst>
    <p:sldLayoutId id="2147483753" r:id="rId1"/>
    <p:sldLayoutId id="2147483827" r:id="rId2"/>
    <p:sldLayoutId id="2147483761" r:id="rId3"/>
    <p:sldLayoutId id="2147483828" r:id="rId4"/>
    <p:sldLayoutId id="2147483829" r:id="rId5"/>
    <p:sldLayoutId id="2147483762" r:id="rId6"/>
    <p:sldLayoutId id="2147483754" r:id="rId7"/>
    <p:sldLayoutId id="2147483765" r:id="rId8"/>
    <p:sldLayoutId id="2147483755" r:id="rId9"/>
  </p:sldLayoutIdLst>
  <p:txStyles>
    <p:titleStyle>
      <a:lvl1pPr algn="l" defTabSz="914400" rtl="0" eaLnBrk="1" latinLnBrk="0" hangingPunct="1">
        <a:lnSpc>
          <a:spcPct val="90000"/>
        </a:lnSpc>
        <a:spcBef>
          <a:spcPct val="0"/>
        </a:spcBef>
        <a:buNone/>
        <a:defRPr sz="4400" kern="1200" spc="-1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12192000" cy="1179428"/>
          </a:xfrm>
          <a:prstGeom prst="rect">
            <a:avLst/>
          </a:prstGeom>
        </p:spPr>
      </p:pic>
    </p:spTree>
    <p:extLst>
      <p:ext uri="{BB962C8B-B14F-4D97-AF65-F5344CB8AC3E}">
        <p14:creationId xmlns:p14="http://schemas.microsoft.com/office/powerpoint/2010/main" val="2453349071"/>
      </p:ext>
    </p:extLst>
  </p:cSld>
  <p:clrMap bg1="lt1" tx1="dk1" bg2="lt2" tx2="dk2" accent1="accent1" accent2="accent2" accent3="accent3" accent4="accent4" accent5="accent5" accent6="accent6" hlink="hlink" folHlink="folHlink"/>
  <p:sldLayoutIdLst>
    <p:sldLayoutId id="2147483782" r:id="rId1"/>
    <p:sldLayoutId id="2147483781" r:id="rId2"/>
  </p:sldLayoutIdLst>
  <p:txStyles>
    <p:titleStyle>
      <a:lvl1pPr algn="l" defTabSz="914400" rtl="0" eaLnBrk="1" latinLnBrk="0" hangingPunct="1">
        <a:lnSpc>
          <a:spcPct val="90000"/>
        </a:lnSpc>
        <a:spcBef>
          <a:spcPct val="0"/>
        </a:spcBef>
        <a:buNone/>
        <a:defRPr sz="4400" kern="1200" spc="-1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929572"/>
      </p:ext>
    </p:extLst>
  </p:cSld>
  <p:clrMap bg1="lt1" tx1="dk1" bg2="lt2" tx2="dk2" accent1="accent1" accent2="accent2" accent3="accent3" accent4="accent4" accent5="accent5" accent6="accent6" hlink="hlink" folHlink="folHlink"/>
  <p:sldLayoutIdLst>
    <p:sldLayoutId id="214748383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www.politico.eu/article/germany-robert-habeck-joe-biden-economy-outlines-buy-european-as-riposte-in-us-trade-dispute/" TargetMode="External"/><Relationship Id="rId3" Type="http://schemas.openxmlformats.org/officeDocument/2006/relationships/hyperlink" Target="https://www.euractiv.com/section/economy-jobs/news/germany-and-france-want-to-match-us-subsidies/#msdynttrid=EmbXGS_xneCcaZCTNYjsSIbDhNrkN33e_MVnAPsy9OE" TargetMode="External"/><Relationship Id="rId7" Type="http://schemas.openxmlformats.org/officeDocument/2006/relationships/hyperlink" Target="https://www.reuters.com/world/europe/scholz-sovereignty-fund-use-money-existing-packages-first-2022-12-14/" TargetMode="External"/><Relationship Id="rId2" Type="http://schemas.openxmlformats.org/officeDocument/2006/relationships/hyperlink" Target="https://table.media/europe/wp-content/uploads/sites/9/2022/12/For-a-European-Green-Industrial-Policy-Bruno-Le-Maire-et-Robert-Habeck.pdf" TargetMode="External"/><Relationship Id="rId1" Type="http://schemas.openxmlformats.org/officeDocument/2006/relationships/slideLayout" Target="../slideLayouts/slideLayout1.xml"/><Relationship Id="rId6" Type="http://schemas.openxmlformats.org/officeDocument/2006/relationships/hyperlink" Target="https://www.cnbc.com/2022/12/06/germany-eu-shouldnt-borrow-more-to-compete-with-us-green-subsidies.html" TargetMode="External"/><Relationship Id="rId5" Type="http://schemas.openxmlformats.org/officeDocument/2006/relationships/hyperlink" Target="https://www.politico.eu/article/emmanuel-macron-buy-european-act-cars-united-states-china/" TargetMode="External"/><Relationship Id="rId4" Type="http://schemas.openxmlformats.org/officeDocument/2006/relationships/hyperlink" Target="https://twitter.com/franceinter/status/1610542116714827776?s=46&amp;t=JmJuwPwqgSMaB-TuBSzu9A" TargetMode="External"/><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 y="429"/>
            <a:ext cx="12191995" cy="6857141"/>
          </a:xfrm>
          <a:prstGeom prst="rect">
            <a:avLst/>
          </a:prstGeom>
        </p:spPr>
      </p:pic>
      <p:sp>
        <p:nvSpPr>
          <p:cNvPr id="6" name="Title Placeholder 1"/>
          <p:cNvSpPr txBox="1">
            <a:spLocks/>
          </p:cNvSpPr>
          <p:nvPr/>
        </p:nvSpPr>
        <p:spPr>
          <a:xfrm>
            <a:off x="4782289" y="4593627"/>
            <a:ext cx="7239496" cy="3522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spc="-100" baseline="0">
                <a:solidFill>
                  <a:schemeClr val="bg1"/>
                </a:solidFill>
                <a:latin typeface="Arial" panose="020B0604020202020204" pitchFamily="34" charset="0"/>
                <a:ea typeface="+mj-ea"/>
                <a:cs typeface="Arial" panose="020B0604020202020204" pitchFamily="34" charset="0"/>
              </a:defRPr>
            </a:lvl1pPr>
          </a:lstStyle>
          <a:p>
            <a:r>
              <a:rPr lang="en-US" sz="2400" b="0" dirty="0">
                <a:latin typeface="+mn-lt"/>
                <a:cs typeface="Calibri" panose="020F0502020204030204" pitchFamily="34" charset="0"/>
              </a:rPr>
              <a:t>Politics, Policy and Prognosis </a:t>
            </a:r>
            <a:endParaRPr lang="en-GB" sz="2400" b="0" dirty="0">
              <a:latin typeface="Calibri" panose="020F0502020204030204" pitchFamily="34" charset="0"/>
              <a:cs typeface="Calibri" panose="020F0502020204030204" pitchFamily="34" charset="0"/>
            </a:endParaRPr>
          </a:p>
        </p:txBody>
      </p:sp>
      <p:sp>
        <p:nvSpPr>
          <p:cNvPr id="7" name="Title Placeholder 1"/>
          <p:cNvSpPr txBox="1">
            <a:spLocks/>
          </p:cNvSpPr>
          <p:nvPr/>
        </p:nvSpPr>
        <p:spPr>
          <a:xfrm>
            <a:off x="4782289" y="2961495"/>
            <a:ext cx="694996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spc="-100" baseline="0">
                <a:solidFill>
                  <a:schemeClr val="bg1"/>
                </a:solidFill>
                <a:latin typeface="Arial" panose="020B0604020202020204" pitchFamily="34" charset="0"/>
                <a:ea typeface="+mj-ea"/>
                <a:cs typeface="Arial" panose="020B0604020202020204" pitchFamily="34" charset="0"/>
              </a:defRPr>
            </a:lvl1pPr>
          </a:lstStyle>
          <a:p>
            <a:r>
              <a:rPr lang="en-US" sz="4400" dirty="0">
                <a:latin typeface="Calibri" panose="020F0502020204030204" pitchFamily="34" charset="0"/>
                <a:cs typeface="Calibri" panose="020F0502020204030204" pitchFamily="34" charset="0"/>
              </a:rPr>
              <a:t>The EU Reaction to the IRA</a:t>
            </a:r>
            <a:endParaRPr lang="en-GB" sz="44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13A9298-D097-467D-A144-3081E08EED47}"/>
              </a:ext>
            </a:extLst>
          </p:cNvPr>
          <p:cNvSpPr txBox="1"/>
          <p:nvPr/>
        </p:nvSpPr>
        <p:spPr>
          <a:xfrm>
            <a:off x="459746" y="5472545"/>
            <a:ext cx="4666436" cy="369332"/>
          </a:xfrm>
          <a:prstGeom prst="rect">
            <a:avLst/>
          </a:prstGeom>
          <a:noFill/>
        </p:spPr>
        <p:txBody>
          <a:bodyPr wrap="square" rtlCol="0">
            <a:spAutoFit/>
          </a:bodyPr>
          <a:lstStyle/>
          <a:p>
            <a:r>
              <a:rPr lang="en-GB" dirty="0">
                <a:solidFill>
                  <a:schemeClr val="bg1"/>
                </a:solidFill>
              </a:rPr>
              <a:t>19 January 2023</a:t>
            </a:r>
          </a:p>
        </p:txBody>
      </p:sp>
    </p:spTree>
    <p:extLst>
      <p:ext uri="{BB962C8B-B14F-4D97-AF65-F5344CB8AC3E}">
        <p14:creationId xmlns:p14="http://schemas.microsoft.com/office/powerpoint/2010/main" val="3530561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9B864B-13D2-47A4-8F66-9BCD6E2942E4}"/>
              </a:ext>
            </a:extLst>
          </p:cNvPr>
          <p:cNvSpPr>
            <a:spLocks noGrp="1"/>
          </p:cNvSpPr>
          <p:nvPr>
            <p:ph type="body" sz="quarter" idx="10"/>
          </p:nvPr>
        </p:nvSpPr>
        <p:spPr>
          <a:xfrm>
            <a:off x="592134" y="316531"/>
            <a:ext cx="6810051" cy="874828"/>
          </a:xfrm>
        </p:spPr>
        <p:txBody>
          <a:bodyPr/>
          <a:lstStyle/>
          <a:p>
            <a:r>
              <a:rPr lang="en-GB" dirty="0"/>
              <a:t>Today’s presentation</a:t>
            </a:r>
          </a:p>
        </p:txBody>
      </p:sp>
      <p:sp>
        <p:nvSpPr>
          <p:cNvPr id="3" name="Text Placeholder 2">
            <a:extLst>
              <a:ext uri="{FF2B5EF4-FFF2-40B4-BE49-F238E27FC236}">
                <a16:creationId xmlns:a16="http://schemas.microsoft.com/office/drawing/2014/main" id="{2F217744-2129-4EB6-AEBD-9F4BA281D420}"/>
              </a:ext>
            </a:extLst>
          </p:cNvPr>
          <p:cNvSpPr>
            <a:spLocks noGrp="1"/>
          </p:cNvSpPr>
          <p:nvPr>
            <p:ph type="body" sz="quarter" idx="12"/>
          </p:nvPr>
        </p:nvSpPr>
        <p:spPr>
          <a:xfrm>
            <a:off x="592134" y="1820402"/>
            <a:ext cx="5979257" cy="3814279"/>
          </a:xfrm>
        </p:spPr>
        <p:txBody>
          <a:bodyPr/>
          <a:lstStyle/>
          <a:p>
            <a:pPr marL="342900" indent="-342900">
              <a:buFont typeface="Arial" panose="020B0604020202020204" pitchFamily="34" charset="0"/>
              <a:buChar char="•"/>
            </a:pPr>
            <a:r>
              <a:rPr lang="en-GB" dirty="0"/>
              <a:t>Initial EU Reactions to the IRA  </a:t>
            </a:r>
          </a:p>
          <a:p>
            <a:pPr marL="342900" indent="-342900">
              <a:buFont typeface="Arial" panose="020B0604020202020204" pitchFamily="34" charset="0"/>
              <a:buChar char="•"/>
            </a:pPr>
            <a:r>
              <a:rPr lang="en-GB" dirty="0"/>
              <a:t>Main EU concerns</a:t>
            </a:r>
          </a:p>
          <a:p>
            <a:pPr marL="342900" indent="-342900">
              <a:buFont typeface="Arial" panose="020B0604020202020204" pitchFamily="34" charset="0"/>
              <a:buChar char="•"/>
            </a:pPr>
            <a:r>
              <a:rPr lang="en-GB" dirty="0"/>
              <a:t>EU Member States Responses</a:t>
            </a:r>
          </a:p>
          <a:p>
            <a:pPr marL="342900" indent="-342900">
              <a:buFont typeface="Arial" panose="020B0604020202020204" pitchFamily="34" charset="0"/>
              <a:buChar char="•"/>
            </a:pPr>
            <a:r>
              <a:rPr lang="en-GB" dirty="0"/>
              <a:t>EU-US Relations</a:t>
            </a:r>
          </a:p>
          <a:p>
            <a:pPr marL="342900" indent="-342900">
              <a:buFont typeface="Arial" panose="020B0604020202020204" pitchFamily="34" charset="0"/>
              <a:buChar char="•"/>
            </a:pPr>
            <a:r>
              <a:rPr lang="en-GB" dirty="0"/>
              <a:t>President Von der Leyen’s Next Act</a:t>
            </a:r>
          </a:p>
          <a:p>
            <a:pPr marL="342900" indent="-342900">
              <a:buFont typeface="Arial" panose="020B0604020202020204" pitchFamily="34" charset="0"/>
              <a:buChar char="•"/>
            </a:pPr>
            <a:r>
              <a:rPr lang="en-GB" dirty="0"/>
              <a:t>Measuring Competitive Sustainability</a:t>
            </a:r>
          </a:p>
          <a:p>
            <a:endParaRPr lang="en-GB" dirty="0"/>
          </a:p>
        </p:txBody>
      </p:sp>
    </p:spTree>
    <p:extLst>
      <p:ext uri="{BB962C8B-B14F-4D97-AF65-F5344CB8AC3E}">
        <p14:creationId xmlns:p14="http://schemas.microsoft.com/office/powerpoint/2010/main" val="2838874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9B864B-13D2-47A4-8F66-9BCD6E2942E4}"/>
              </a:ext>
            </a:extLst>
          </p:cNvPr>
          <p:cNvSpPr>
            <a:spLocks noGrp="1"/>
          </p:cNvSpPr>
          <p:nvPr>
            <p:ph type="body" sz="quarter" idx="10"/>
          </p:nvPr>
        </p:nvSpPr>
        <p:spPr>
          <a:xfrm>
            <a:off x="592134" y="316530"/>
            <a:ext cx="10067628" cy="1289847"/>
          </a:xfrm>
        </p:spPr>
        <p:txBody>
          <a:bodyPr/>
          <a:lstStyle/>
          <a:p>
            <a:r>
              <a:rPr lang="en-GB" dirty="0"/>
              <a:t>Initial EU Reactions to the IRA</a:t>
            </a:r>
          </a:p>
          <a:p>
            <a:endParaRPr lang="en-GB" dirty="0"/>
          </a:p>
          <a:p>
            <a:r>
              <a:rPr lang="en-GB" dirty="0"/>
              <a:t> From            ‘Wow!?’                                 to             ‘Uh Oh!?’</a:t>
            </a:r>
          </a:p>
        </p:txBody>
      </p:sp>
      <p:pic>
        <p:nvPicPr>
          <p:cNvPr id="4" name="Picture 3">
            <a:extLst>
              <a:ext uri="{FF2B5EF4-FFF2-40B4-BE49-F238E27FC236}">
                <a16:creationId xmlns:a16="http://schemas.microsoft.com/office/drawing/2014/main" id="{5E7EED59-BB93-4F39-9F29-E5CE51FFC9D0}"/>
              </a:ext>
            </a:extLst>
          </p:cNvPr>
          <p:cNvPicPr>
            <a:picLocks noChangeAspect="1"/>
          </p:cNvPicPr>
          <p:nvPr/>
        </p:nvPicPr>
        <p:blipFill>
          <a:blip r:embed="rId3"/>
          <a:stretch>
            <a:fillRect/>
          </a:stretch>
        </p:blipFill>
        <p:spPr>
          <a:xfrm>
            <a:off x="6405530" y="1898799"/>
            <a:ext cx="4542557" cy="4559666"/>
          </a:xfrm>
          <a:prstGeom prst="rect">
            <a:avLst/>
          </a:prstGeom>
        </p:spPr>
      </p:pic>
      <p:pic>
        <p:nvPicPr>
          <p:cNvPr id="1026" name="Picture 2" descr="2023 Word Cloud">
            <a:extLst>
              <a:ext uri="{FF2B5EF4-FFF2-40B4-BE49-F238E27FC236}">
                <a16:creationId xmlns:a16="http://schemas.microsoft.com/office/drawing/2014/main" id="{4FEA73C7-5368-4621-B3D7-B765D8A0215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2502" y="1869989"/>
            <a:ext cx="5221606" cy="458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762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96CBF2-0103-4F87-B4BB-E2055958907E}"/>
              </a:ext>
            </a:extLst>
          </p:cNvPr>
          <p:cNvSpPr>
            <a:spLocks noGrp="1"/>
          </p:cNvSpPr>
          <p:nvPr>
            <p:ph type="body" sz="quarter" idx="10"/>
          </p:nvPr>
        </p:nvSpPr>
        <p:spPr>
          <a:xfrm>
            <a:off x="172003" y="455200"/>
            <a:ext cx="9416839" cy="698097"/>
          </a:xfrm>
        </p:spPr>
        <p:txBody>
          <a:bodyPr/>
          <a:lstStyle/>
          <a:p>
            <a:r>
              <a:rPr lang="en-GB" dirty="0"/>
              <a:t>Main EU concerns: </a:t>
            </a:r>
          </a:p>
          <a:p>
            <a:r>
              <a:rPr lang="en-GB" dirty="0"/>
              <a:t>losing investment and leadership in clean tech race to the top</a:t>
            </a:r>
          </a:p>
        </p:txBody>
      </p:sp>
      <p:sp>
        <p:nvSpPr>
          <p:cNvPr id="3" name="Text Placeholder 2">
            <a:extLst>
              <a:ext uri="{FF2B5EF4-FFF2-40B4-BE49-F238E27FC236}">
                <a16:creationId xmlns:a16="http://schemas.microsoft.com/office/drawing/2014/main" id="{EB91DFA6-F22B-410C-968D-CB36FFC5E7EB}"/>
              </a:ext>
            </a:extLst>
          </p:cNvPr>
          <p:cNvSpPr>
            <a:spLocks noGrp="1"/>
          </p:cNvSpPr>
          <p:nvPr>
            <p:ph type="body" sz="quarter" idx="12"/>
          </p:nvPr>
        </p:nvSpPr>
        <p:spPr>
          <a:xfrm>
            <a:off x="99392" y="1078353"/>
            <a:ext cx="12006470" cy="5288692"/>
          </a:xfrm>
        </p:spPr>
        <p:txBody>
          <a:bodyPr/>
          <a:lstStyle/>
          <a:p>
            <a:pPr marL="342900" indent="-342900">
              <a:buFont typeface="Arial" panose="020B0604020202020204" pitchFamily="34" charset="0"/>
              <a:buChar char="•"/>
            </a:pPr>
            <a:r>
              <a:rPr lang="en-GB" sz="2200" dirty="0"/>
              <a:t>The IRA can change the investment landscape for green subsidies, particularly concerning renewable energy, batteries and EVs</a:t>
            </a:r>
          </a:p>
          <a:p>
            <a:pPr marL="1028700" lvl="1" indent="-342900"/>
            <a:r>
              <a:rPr lang="en-GB" sz="2200" dirty="0">
                <a:solidFill>
                  <a:schemeClr val="accent1"/>
                </a:solidFill>
              </a:rPr>
              <a:t>European companies tempted to look into how they could benefit from it by creating or expanding their operations in the US</a:t>
            </a:r>
          </a:p>
          <a:p>
            <a:pPr marL="342900" indent="-342900">
              <a:buFont typeface="Arial" panose="020B0604020202020204" pitchFamily="34" charset="0"/>
              <a:buChar char="•"/>
            </a:pPr>
            <a:r>
              <a:rPr lang="en-GB" sz="2200" dirty="0">
                <a:solidFill>
                  <a:srgbClr val="262626"/>
                </a:solidFill>
              </a:rPr>
              <a:t>Compared to certain EU and national policies (such as the </a:t>
            </a:r>
            <a:r>
              <a:rPr lang="en-GB" sz="2200" dirty="0" err="1">
                <a:solidFill>
                  <a:srgbClr val="262626"/>
                </a:solidFill>
              </a:rPr>
              <a:t>REPowerEU</a:t>
            </a:r>
            <a:r>
              <a:rPr lang="en-GB" sz="2200" dirty="0">
                <a:solidFill>
                  <a:srgbClr val="262626"/>
                </a:solidFill>
              </a:rPr>
              <a:t>, RES subsidies) the IRA can provide long term investment and policy clarity and the lack of spending or production caps linked to the subsidies, which could redirect investment from Europe to the US.</a:t>
            </a:r>
          </a:p>
          <a:p>
            <a:pPr marL="1028700" lvl="1" indent="-342900"/>
            <a:r>
              <a:rPr lang="en-GB" sz="2200" dirty="0">
                <a:solidFill>
                  <a:schemeClr val="accent1"/>
                </a:solidFill>
              </a:rPr>
              <a:t>EU risks up to E8bn in investment shifting to the US from the EU - according to French estimates</a:t>
            </a:r>
          </a:p>
          <a:p>
            <a:pPr marL="342900" indent="-342900">
              <a:buFont typeface="Arial" panose="020B0604020202020204" pitchFamily="34" charset="0"/>
              <a:buChar char="•"/>
            </a:pPr>
            <a:r>
              <a:rPr lang="en-GB" sz="2200" dirty="0"/>
              <a:t>Main concern in the EU is the domestic content requirements for the clean energy and electric vehicle subsidies which might be higher than initially indicated.</a:t>
            </a:r>
          </a:p>
          <a:p>
            <a:pPr marL="1028700" lvl="1" indent="-342900"/>
            <a:r>
              <a:rPr lang="en-GB" sz="2200" dirty="0">
                <a:solidFill>
                  <a:schemeClr val="accent1"/>
                </a:solidFill>
              </a:rPr>
              <a:t>US reaffirmed that EU companies can benefit from the Commercial Clean Vehicle Credit scheme however concerns remain about EU clean vehicle producers under the Clean Vehicle Credits.</a:t>
            </a:r>
          </a:p>
          <a:p>
            <a:pPr marL="342900" indent="-342900">
              <a:buFont typeface="Arial" panose="020B0604020202020204" pitchFamily="34" charset="0"/>
              <a:buChar char="•"/>
            </a:pPr>
            <a:r>
              <a:rPr lang="en-GB" sz="2200" dirty="0"/>
              <a:t>Backdrop and conflated competitiveness concern for some energy-intensive industries</a:t>
            </a:r>
          </a:p>
          <a:p>
            <a:pPr marL="1028700" lvl="1" indent="-342900"/>
            <a:r>
              <a:rPr lang="en-GB" sz="2200" dirty="0">
                <a:solidFill>
                  <a:schemeClr val="accent1"/>
                </a:solidFill>
              </a:rPr>
              <a:t>longstanding as well as immediate industrial fossil energy price disadvantage with the US and continuing frustrations with Chinese state support for key industries being unfair </a:t>
            </a:r>
          </a:p>
          <a:p>
            <a:pPr marL="1485900" lvl="2" indent="-342900"/>
            <a:endParaRPr lang="en-GB" dirty="0">
              <a:solidFill>
                <a:srgbClr val="262626"/>
              </a:solidFill>
            </a:endParaRPr>
          </a:p>
        </p:txBody>
      </p:sp>
    </p:spTree>
    <p:extLst>
      <p:ext uri="{BB962C8B-B14F-4D97-AF65-F5344CB8AC3E}">
        <p14:creationId xmlns:p14="http://schemas.microsoft.com/office/powerpoint/2010/main" val="2206819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C0FAE4-5791-404E-9A3C-8A983B4444F6}"/>
              </a:ext>
            </a:extLst>
          </p:cNvPr>
          <p:cNvSpPr>
            <a:spLocks noGrp="1"/>
          </p:cNvSpPr>
          <p:nvPr>
            <p:ph type="body" sz="quarter" idx="10"/>
          </p:nvPr>
        </p:nvSpPr>
        <p:spPr>
          <a:xfrm>
            <a:off x="419139" y="225915"/>
            <a:ext cx="8417394" cy="874828"/>
          </a:xfrm>
        </p:spPr>
        <p:txBody>
          <a:bodyPr/>
          <a:lstStyle/>
          <a:p>
            <a:r>
              <a:rPr lang="en-GB" dirty="0"/>
              <a:t>EU Member States Responses:</a:t>
            </a:r>
          </a:p>
          <a:p>
            <a:r>
              <a:rPr lang="en-GB" dirty="0"/>
              <a:t>Interventionists gaining over liberal marketeers? </a:t>
            </a:r>
          </a:p>
        </p:txBody>
      </p:sp>
      <p:sp>
        <p:nvSpPr>
          <p:cNvPr id="3" name="Text Placeholder 2">
            <a:extLst>
              <a:ext uri="{FF2B5EF4-FFF2-40B4-BE49-F238E27FC236}">
                <a16:creationId xmlns:a16="http://schemas.microsoft.com/office/drawing/2014/main" id="{6A1D911A-B62C-47C5-BB57-B087E92EB857}"/>
              </a:ext>
            </a:extLst>
          </p:cNvPr>
          <p:cNvSpPr>
            <a:spLocks noGrp="1"/>
          </p:cNvSpPr>
          <p:nvPr>
            <p:ph type="body" sz="quarter" idx="12"/>
          </p:nvPr>
        </p:nvSpPr>
        <p:spPr>
          <a:xfrm>
            <a:off x="107091" y="1191359"/>
            <a:ext cx="8169643" cy="5212964"/>
          </a:xfrm>
        </p:spPr>
        <p:txBody>
          <a:bodyPr/>
          <a:lstStyle/>
          <a:p>
            <a:pPr marL="342900" lvl="0" indent="-342900">
              <a:spcBef>
                <a:spcPts val="300"/>
              </a:spcBef>
              <a:spcAft>
                <a:spcPts val="0"/>
              </a:spcAft>
              <a:buFont typeface="Symbol" panose="05050102010706020507" pitchFamily="18" charset="2"/>
              <a:buChar char=""/>
            </a:pPr>
            <a:r>
              <a:rPr lang="en-GB" sz="2000" b="1" dirty="0">
                <a:solidFill>
                  <a:srgbClr val="000000"/>
                </a:solidFill>
                <a:effectLst/>
                <a:ea typeface="Calibri" panose="020F0502020204030204" pitchFamily="34" charset="0"/>
                <a:cs typeface="Calibri" panose="020F0502020204030204" pitchFamily="34" charset="0"/>
              </a:rPr>
              <a:t>France and Germany </a:t>
            </a:r>
            <a:r>
              <a:rPr lang="en-GB" sz="2000" dirty="0">
                <a:solidFill>
                  <a:srgbClr val="000000"/>
                </a:solidFill>
                <a:effectLst/>
                <a:ea typeface="Calibri" panose="020F0502020204030204" pitchFamily="34" charset="0"/>
                <a:cs typeface="Calibri" panose="020F0502020204030204" pitchFamily="34" charset="0"/>
              </a:rPr>
              <a:t>are most vocal and published a </a:t>
            </a:r>
            <a:r>
              <a:rPr lang="en-GB" sz="2000" u="sng" dirty="0">
                <a:solidFill>
                  <a:srgbClr val="0563C1"/>
                </a:solidFill>
                <a:effectLst/>
                <a:ea typeface="Calibri" panose="020F0502020204030204" pitchFamily="34" charset="0"/>
                <a:cs typeface="Calibri" panose="020F0502020204030204" pitchFamily="34" charset="0"/>
                <a:hlinkClick r:id="rId2"/>
              </a:rPr>
              <a:t>common paper</a:t>
            </a:r>
            <a:r>
              <a:rPr lang="en-GB" sz="2000" dirty="0">
                <a:solidFill>
                  <a:srgbClr val="000000"/>
                </a:solidFill>
                <a:effectLst/>
                <a:ea typeface="Calibri" panose="020F0502020204030204" pitchFamily="34" charset="0"/>
                <a:cs typeface="Calibri" panose="020F0502020204030204" pitchFamily="34" charset="0"/>
              </a:rPr>
              <a:t> calling for an EU industry policy, national measures for domestic industry support and EU waiver on IRA. They say the EU needs to </a:t>
            </a:r>
            <a:r>
              <a:rPr lang="en-GB" sz="2000" u="sng" dirty="0">
                <a:solidFill>
                  <a:srgbClr val="0563C1"/>
                </a:solidFill>
                <a:effectLst/>
                <a:ea typeface="Calibri" panose="020F0502020204030204" pitchFamily="34" charset="0"/>
                <a:cs typeface="Calibri" panose="020F0502020204030204" pitchFamily="34" charset="0"/>
                <a:hlinkClick r:id="rId3"/>
              </a:rPr>
              <a:t>match</a:t>
            </a:r>
            <a:r>
              <a:rPr lang="en-GB" sz="2000" dirty="0">
                <a:solidFill>
                  <a:srgbClr val="000000"/>
                </a:solidFill>
                <a:effectLst/>
                <a:ea typeface="Calibri" panose="020F0502020204030204" pitchFamily="34" charset="0"/>
                <a:cs typeface="Calibri" panose="020F0502020204030204" pitchFamily="34" charset="0"/>
              </a:rPr>
              <a:t> US green industry subsidies and France recently </a:t>
            </a:r>
            <a:r>
              <a:rPr lang="en-GB" sz="2000" u="sng" dirty="0">
                <a:solidFill>
                  <a:srgbClr val="0563C1"/>
                </a:solidFill>
                <a:effectLst/>
                <a:ea typeface="Calibri" panose="020F0502020204030204" pitchFamily="34" charset="0"/>
                <a:cs typeface="Calibri" panose="020F0502020204030204" pitchFamily="34" charset="0"/>
                <a:hlinkClick r:id="rId4"/>
              </a:rPr>
              <a:t>announced</a:t>
            </a:r>
            <a:r>
              <a:rPr lang="en-GB" sz="2000" dirty="0">
                <a:solidFill>
                  <a:srgbClr val="000000"/>
                </a:solidFill>
                <a:effectLst/>
                <a:ea typeface="Calibri" panose="020F0502020204030204" pitchFamily="34" charset="0"/>
                <a:cs typeface="Calibri" panose="020F0502020204030204" pitchFamily="34" charset="0"/>
              </a:rPr>
              <a:t> a green industry bill that echoes the German idea of an EU IRA.  New Joint paper expected to be released on 22 January.</a:t>
            </a:r>
            <a:endParaRPr lang="en-GB" sz="2000" dirty="0">
              <a:effectLst/>
              <a:ea typeface="Calibri" panose="020F0502020204030204" pitchFamily="34" charset="0"/>
              <a:cs typeface="Calibri" panose="020F0502020204030204" pitchFamily="34" charset="0"/>
            </a:endParaRPr>
          </a:p>
          <a:p>
            <a:pPr marL="342900" lvl="0" indent="-342900">
              <a:spcBef>
                <a:spcPts val="300"/>
              </a:spcBef>
              <a:spcAft>
                <a:spcPts val="0"/>
              </a:spcAft>
              <a:buFont typeface="Symbol" panose="05050102010706020507" pitchFamily="18" charset="2"/>
              <a:buChar char=""/>
            </a:pPr>
            <a:r>
              <a:rPr lang="en-GB" sz="2000" b="1" dirty="0">
                <a:solidFill>
                  <a:srgbClr val="000000"/>
                </a:solidFill>
                <a:effectLst/>
                <a:ea typeface="Calibri" panose="020F0502020204030204" pitchFamily="34" charset="0"/>
                <a:cs typeface="Calibri" panose="020F0502020204030204" pitchFamily="34" charset="0"/>
              </a:rPr>
              <a:t>France</a:t>
            </a:r>
            <a:r>
              <a:rPr lang="en-GB" sz="2000" dirty="0">
                <a:solidFill>
                  <a:srgbClr val="000000"/>
                </a:solidFill>
                <a:effectLst/>
                <a:ea typeface="Calibri" panose="020F0502020204030204" pitchFamily="34" charset="0"/>
                <a:cs typeface="Calibri" panose="020F0502020204030204" pitchFamily="34" charset="0"/>
              </a:rPr>
              <a:t> is pushing for a </a:t>
            </a:r>
            <a:r>
              <a:rPr lang="en-GB" sz="2000" u="sng" dirty="0">
                <a:solidFill>
                  <a:srgbClr val="0563C1"/>
                </a:solidFill>
                <a:effectLst/>
                <a:ea typeface="Calibri" panose="020F0502020204030204" pitchFamily="34" charset="0"/>
                <a:cs typeface="Calibri" panose="020F0502020204030204" pitchFamily="34" charset="0"/>
              </a:rPr>
              <a:t>‘</a:t>
            </a:r>
            <a:r>
              <a:rPr lang="en-GB" sz="2000" u="sng" dirty="0">
                <a:solidFill>
                  <a:srgbClr val="0563C1"/>
                </a:solidFill>
                <a:effectLst/>
                <a:ea typeface="Calibri" panose="020F0502020204030204" pitchFamily="34" charset="0"/>
                <a:cs typeface="Calibri" panose="020F0502020204030204" pitchFamily="34" charset="0"/>
                <a:hlinkClick r:id="rId5"/>
              </a:rPr>
              <a:t>Buy European</a:t>
            </a:r>
            <a:r>
              <a:rPr lang="en-GB" sz="2000" u="sng" dirty="0">
                <a:solidFill>
                  <a:srgbClr val="0563C1"/>
                </a:solidFill>
                <a:effectLst/>
                <a:ea typeface="Calibri" panose="020F0502020204030204" pitchFamily="34" charset="0"/>
                <a:cs typeface="Calibri" panose="020F0502020204030204" pitchFamily="34" charset="0"/>
              </a:rPr>
              <a:t>’</a:t>
            </a:r>
            <a:r>
              <a:rPr lang="en-GB" sz="2000" dirty="0">
                <a:solidFill>
                  <a:srgbClr val="000000"/>
                </a:solidFill>
                <a:effectLst/>
                <a:ea typeface="Calibri" panose="020F0502020204030204" pitchFamily="34" charset="0"/>
                <a:cs typeface="Calibri" panose="020F0502020204030204" pitchFamily="34" charset="0"/>
              </a:rPr>
              <a:t> act, or “Made in Europe” strategy – closely mirrors new Commission proposals (see later). </a:t>
            </a:r>
            <a:endParaRPr lang="en-GB" sz="2000" dirty="0">
              <a:effectLst/>
              <a:ea typeface="Calibri" panose="020F0502020204030204" pitchFamily="34" charset="0"/>
              <a:cs typeface="Calibri" panose="020F0502020204030204" pitchFamily="34" charset="0"/>
            </a:endParaRPr>
          </a:p>
          <a:p>
            <a:pPr marL="342900" lvl="0" indent="-342900">
              <a:spcBef>
                <a:spcPts val="300"/>
              </a:spcBef>
              <a:spcAft>
                <a:spcPts val="0"/>
              </a:spcAft>
              <a:buFont typeface="Symbol" panose="05050102010706020507" pitchFamily="18" charset="2"/>
              <a:buChar char=""/>
            </a:pPr>
            <a:r>
              <a:rPr lang="en-GB" sz="2000" b="1" dirty="0">
                <a:solidFill>
                  <a:srgbClr val="000000"/>
                </a:solidFill>
                <a:effectLst/>
                <a:ea typeface="Calibri" panose="020F0502020204030204" pitchFamily="34" charset="0"/>
                <a:cs typeface="Calibri" panose="020F0502020204030204" pitchFamily="34" charset="0"/>
              </a:rPr>
              <a:t>Germany</a:t>
            </a:r>
            <a:r>
              <a:rPr lang="en-GB" sz="2000" dirty="0">
                <a:solidFill>
                  <a:srgbClr val="000000"/>
                </a:solidFill>
                <a:effectLst/>
                <a:ea typeface="Calibri" panose="020F0502020204030204" pitchFamily="34" charset="0"/>
                <a:cs typeface="Calibri" panose="020F0502020204030204" pitchFamily="34" charset="0"/>
              </a:rPr>
              <a:t> is </a:t>
            </a:r>
            <a:r>
              <a:rPr lang="en-GB" sz="2000" u="sng" dirty="0">
                <a:solidFill>
                  <a:srgbClr val="0563C1"/>
                </a:solidFill>
                <a:effectLst/>
                <a:ea typeface="Calibri" panose="020F0502020204030204" pitchFamily="34" charset="0"/>
                <a:cs typeface="Calibri" panose="020F0502020204030204" pitchFamily="34" charset="0"/>
                <a:hlinkClick r:id="rId6"/>
              </a:rPr>
              <a:t>against</a:t>
            </a:r>
            <a:r>
              <a:rPr lang="en-GB" sz="2000" dirty="0">
                <a:solidFill>
                  <a:srgbClr val="000000"/>
                </a:solidFill>
                <a:effectLst/>
                <a:ea typeface="Calibri" panose="020F0502020204030204" pitchFamily="34" charset="0"/>
                <a:cs typeface="Calibri" panose="020F0502020204030204" pitchFamily="34" charset="0"/>
              </a:rPr>
              <a:t> the idea of a new EU funding scheme (</a:t>
            </a:r>
            <a:r>
              <a:rPr lang="en-GB" sz="2000" u="sng" dirty="0">
                <a:solidFill>
                  <a:srgbClr val="0563C1"/>
                </a:solidFill>
                <a:effectLst/>
                <a:ea typeface="Calibri" panose="020F0502020204030204" pitchFamily="34" charset="0"/>
                <a:cs typeface="Calibri" panose="020F0502020204030204" pitchFamily="34" charset="0"/>
                <a:hlinkClick r:id="rId7"/>
              </a:rPr>
              <a:t>Scholz</a:t>
            </a:r>
            <a:r>
              <a:rPr lang="en-GB" sz="2000" dirty="0">
                <a:solidFill>
                  <a:srgbClr val="000000"/>
                </a:solidFill>
                <a:effectLst/>
                <a:ea typeface="Calibri" panose="020F0502020204030204" pitchFamily="34" charset="0"/>
                <a:cs typeface="Calibri" panose="020F0502020204030204" pitchFamily="34" charset="0"/>
              </a:rPr>
              <a:t> saying EU Recovery Funds can still be redirected), but it is softening  its stance on France’s ‘Buy European’ plans and </a:t>
            </a:r>
            <a:r>
              <a:rPr lang="en-GB" sz="2000" u="sng" dirty="0" err="1">
                <a:solidFill>
                  <a:srgbClr val="0563C1"/>
                </a:solidFill>
                <a:effectLst/>
                <a:ea typeface="Calibri" panose="020F0502020204030204" pitchFamily="34" charset="0"/>
                <a:cs typeface="Calibri" panose="020F0502020204030204" pitchFamily="34" charset="0"/>
                <a:hlinkClick r:id="rId8"/>
              </a:rPr>
              <a:t>Habeck</a:t>
            </a:r>
            <a:r>
              <a:rPr lang="en-GB" sz="2000" dirty="0">
                <a:solidFill>
                  <a:srgbClr val="000000"/>
                </a:solidFill>
                <a:effectLst/>
                <a:ea typeface="Calibri" panose="020F0502020204030204" pitchFamily="34" charset="0"/>
                <a:cs typeface="Calibri" panose="020F0502020204030204" pitchFamily="34" charset="0"/>
              </a:rPr>
              <a:t> has proposed setting "local content" requirements. </a:t>
            </a:r>
            <a:endParaRPr lang="en-GB" sz="2000" dirty="0">
              <a:effectLst/>
              <a:ea typeface="Calibri" panose="020F0502020204030204" pitchFamily="34" charset="0"/>
              <a:cs typeface="Calibri" panose="020F0502020204030204" pitchFamily="34" charset="0"/>
            </a:endParaRPr>
          </a:p>
          <a:p>
            <a:pPr marL="342900" lvl="0" indent="-342900">
              <a:spcBef>
                <a:spcPts val="300"/>
              </a:spcBef>
              <a:spcAft>
                <a:spcPts val="0"/>
              </a:spcAft>
              <a:buFont typeface="Symbol" panose="05050102010706020507" pitchFamily="18" charset="2"/>
              <a:buChar char=""/>
            </a:pPr>
            <a:r>
              <a:rPr lang="en-GB" sz="2000" b="1" dirty="0">
                <a:solidFill>
                  <a:srgbClr val="000000"/>
                </a:solidFill>
                <a:effectLst/>
                <a:ea typeface="Calibri" panose="020F0502020204030204" pitchFamily="34" charset="0"/>
                <a:cs typeface="Calibri" panose="020F0502020204030204" pitchFamily="34" charset="0"/>
              </a:rPr>
              <a:t>Spain, Belgium, Italy and Slovenia </a:t>
            </a:r>
            <a:r>
              <a:rPr lang="en-GB" sz="2000" dirty="0">
                <a:solidFill>
                  <a:srgbClr val="000000"/>
                </a:solidFill>
                <a:effectLst/>
                <a:ea typeface="Calibri" panose="020F0502020204030204" pitchFamily="34" charset="0"/>
                <a:cs typeface="Calibri" panose="020F0502020204030204" pitchFamily="34" charset="0"/>
              </a:rPr>
              <a:t>have all expressed support for additional EU measures on state aid rules, funding and trade measures.</a:t>
            </a:r>
          </a:p>
          <a:p>
            <a:pPr marL="342900" lvl="0" indent="-342900">
              <a:spcBef>
                <a:spcPts val="300"/>
              </a:spcBef>
              <a:spcAft>
                <a:spcPts val="0"/>
              </a:spcAft>
              <a:buFont typeface="Symbol" panose="05050102010706020507" pitchFamily="18" charset="2"/>
              <a:buChar char=""/>
            </a:pPr>
            <a:r>
              <a:rPr lang="en-GB" sz="2000" b="1" dirty="0">
                <a:solidFill>
                  <a:schemeClr val="accent1"/>
                </a:solidFill>
                <a:ea typeface="Calibri" panose="020F0502020204030204" pitchFamily="34" charset="0"/>
                <a:cs typeface="Calibri" panose="020F0502020204030204" pitchFamily="34" charset="0"/>
              </a:rPr>
              <a:t>BUT</a:t>
            </a:r>
            <a:endParaRPr lang="en-GB" sz="2000" b="1" dirty="0">
              <a:solidFill>
                <a:schemeClr val="accent1"/>
              </a:solidFill>
              <a:effectLst/>
              <a:ea typeface="Calibri" panose="020F0502020204030204" pitchFamily="34" charset="0"/>
              <a:cs typeface="Calibri" panose="020F0502020204030204" pitchFamily="34" charset="0"/>
            </a:endParaRPr>
          </a:p>
          <a:p>
            <a:pPr marL="342900" lvl="0" indent="-342900">
              <a:spcBef>
                <a:spcPts val="300"/>
              </a:spcBef>
              <a:spcAft>
                <a:spcPts val="0"/>
              </a:spcAft>
              <a:buFont typeface="Symbol" panose="05050102010706020507" pitchFamily="18" charset="2"/>
              <a:buChar char=""/>
            </a:pPr>
            <a:r>
              <a:rPr lang="en-GB" sz="2000" b="1" dirty="0">
                <a:effectLst/>
                <a:ea typeface="Calibri" panose="020F0502020204030204" pitchFamily="34" charset="0"/>
                <a:cs typeface="Calibri" panose="020F0502020204030204" pitchFamily="34" charset="0"/>
              </a:rPr>
              <a:t>Sweden </a:t>
            </a:r>
            <a:r>
              <a:rPr lang="en-GB" sz="2000" dirty="0">
                <a:effectLst/>
                <a:ea typeface="Calibri" panose="020F0502020204030204" pitchFamily="34" charset="0"/>
                <a:cs typeface="Calibri" panose="020F0502020204030204" pitchFamily="34" charset="0"/>
              </a:rPr>
              <a:t>– less outspoken but as current President of the Council of Ministers, wary of risks to Single Market, unfair treatment of smaller Member States, and a drift towards protectionism.</a:t>
            </a:r>
          </a:p>
          <a:p>
            <a:pPr marL="342900" lvl="0" indent="-342900">
              <a:spcBef>
                <a:spcPts val="300"/>
              </a:spcBef>
              <a:spcAft>
                <a:spcPts val="0"/>
              </a:spcAft>
              <a:buFont typeface="Symbol" panose="05050102010706020507" pitchFamily="18" charset="2"/>
              <a:buChar char=""/>
            </a:pPr>
            <a:r>
              <a:rPr lang="en-GB" sz="2000" b="1" dirty="0">
                <a:effectLst/>
                <a:ea typeface="Calibri" panose="020F0502020204030204" pitchFamily="34" charset="0"/>
                <a:cs typeface="Calibri" panose="020F0502020204030204" pitchFamily="34" charset="0"/>
              </a:rPr>
              <a:t>Denmark, Finland, Ireland, the Netherlands, Poland and Sweden </a:t>
            </a:r>
            <a:r>
              <a:rPr lang="en-GB" sz="2000" dirty="0">
                <a:effectLst/>
                <a:ea typeface="Calibri" panose="020F0502020204030204" pitchFamily="34" charset="0"/>
                <a:cs typeface="Calibri" panose="020F0502020204030204" pitchFamily="34" charset="0"/>
              </a:rPr>
              <a:t>‘Non-Paper’ on State Aid Crisis Framework makes similar points</a:t>
            </a:r>
          </a:p>
        </p:txBody>
      </p:sp>
      <p:pic>
        <p:nvPicPr>
          <p:cNvPr id="4" name="Picture 3" descr="Chart, bar chart&#10;&#10;Description automatically generated">
            <a:extLst>
              <a:ext uri="{FF2B5EF4-FFF2-40B4-BE49-F238E27FC236}">
                <a16:creationId xmlns:a16="http://schemas.microsoft.com/office/drawing/2014/main" id="{D735C0B5-97FB-4139-B685-8FA584FECC08}"/>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361575" y="1326399"/>
            <a:ext cx="3582055" cy="5212963"/>
          </a:xfrm>
          <a:prstGeom prst="rect">
            <a:avLst/>
          </a:prstGeom>
        </p:spPr>
      </p:pic>
    </p:spTree>
    <p:extLst>
      <p:ext uri="{BB962C8B-B14F-4D97-AF65-F5344CB8AC3E}">
        <p14:creationId xmlns:p14="http://schemas.microsoft.com/office/powerpoint/2010/main" val="2066282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80B577-E462-4E8E-B9BA-0635F489D928}"/>
              </a:ext>
            </a:extLst>
          </p:cNvPr>
          <p:cNvSpPr>
            <a:spLocks noGrp="1"/>
          </p:cNvSpPr>
          <p:nvPr>
            <p:ph type="body" sz="quarter" idx="10"/>
          </p:nvPr>
        </p:nvSpPr>
        <p:spPr>
          <a:xfrm>
            <a:off x="592133" y="316531"/>
            <a:ext cx="8988471" cy="874828"/>
          </a:xfrm>
        </p:spPr>
        <p:txBody>
          <a:bodyPr/>
          <a:lstStyle/>
          <a:p>
            <a:r>
              <a:rPr lang="en-GB" dirty="0"/>
              <a:t>EU-US Relations: </a:t>
            </a:r>
          </a:p>
          <a:p>
            <a:r>
              <a:rPr lang="en-GB" dirty="0"/>
              <a:t>from tensions and strains to intense co-opetition?</a:t>
            </a:r>
          </a:p>
        </p:txBody>
      </p:sp>
      <p:sp>
        <p:nvSpPr>
          <p:cNvPr id="3" name="Text Placeholder 2">
            <a:extLst>
              <a:ext uri="{FF2B5EF4-FFF2-40B4-BE49-F238E27FC236}">
                <a16:creationId xmlns:a16="http://schemas.microsoft.com/office/drawing/2014/main" id="{583161F4-A640-4DED-A4D0-33AB553C7A66}"/>
              </a:ext>
            </a:extLst>
          </p:cNvPr>
          <p:cNvSpPr>
            <a:spLocks noGrp="1"/>
          </p:cNvSpPr>
          <p:nvPr>
            <p:ph type="body" sz="quarter" idx="12"/>
          </p:nvPr>
        </p:nvSpPr>
        <p:spPr>
          <a:xfrm>
            <a:off x="592132" y="1429266"/>
            <a:ext cx="10880289" cy="4806777"/>
          </a:xfrm>
        </p:spPr>
        <p:txBody>
          <a:bodyPr/>
          <a:lstStyle/>
          <a:p>
            <a:pPr marL="342900" indent="-342900">
              <a:buFont typeface="Arial" panose="020B0604020202020204" pitchFamily="34" charset="0"/>
              <a:buChar char="•"/>
            </a:pPr>
            <a:r>
              <a:rPr lang="en-GB" dirty="0">
                <a:latin typeface="+mn-lt"/>
              </a:rPr>
              <a:t>Ongoing but diminishing risk of trade confrontation through mutual misunderstanding </a:t>
            </a:r>
          </a:p>
          <a:p>
            <a:pPr marL="1028700" lvl="1" indent="-342900"/>
            <a:r>
              <a:rPr lang="en-GB" sz="2000" dirty="0">
                <a:solidFill>
                  <a:schemeClr val="accent1"/>
                </a:solidFill>
                <a:latin typeface="+mn-lt"/>
              </a:rPr>
              <a:t>EU could take the US to the WTO</a:t>
            </a:r>
          </a:p>
          <a:p>
            <a:pPr marL="1028700" lvl="1" indent="-342900"/>
            <a:r>
              <a:rPr lang="en-GB" sz="2000" dirty="0">
                <a:solidFill>
                  <a:schemeClr val="accent1"/>
                </a:solidFill>
                <a:latin typeface="+mn-lt"/>
              </a:rPr>
              <a:t>EU could institute retaliatory tariffs but cooperation continues</a:t>
            </a:r>
          </a:p>
          <a:p>
            <a:pPr marL="342900" indent="-342900">
              <a:buFont typeface="Arial" panose="020B0604020202020204" pitchFamily="34" charset="0"/>
              <a:buChar char="•"/>
            </a:pPr>
            <a:r>
              <a:rPr lang="en-GB" dirty="0">
                <a:latin typeface="+mn-lt"/>
              </a:rPr>
              <a:t>High-level, high-profile engagement with the US Administration seeking</a:t>
            </a:r>
          </a:p>
          <a:p>
            <a:pPr marL="1028700" lvl="1" indent="-342900"/>
            <a:r>
              <a:rPr lang="en-GB" sz="2000" dirty="0">
                <a:solidFill>
                  <a:schemeClr val="accent1"/>
                </a:solidFill>
                <a:latin typeface="+mn-lt"/>
              </a:rPr>
              <a:t>The US re-opens the IRA to include EU producers through implementation process</a:t>
            </a:r>
          </a:p>
          <a:p>
            <a:pPr marL="1028700" lvl="1" indent="-342900"/>
            <a:r>
              <a:rPr lang="en-GB" sz="2000" dirty="0">
                <a:solidFill>
                  <a:schemeClr val="accent1"/>
                </a:solidFill>
                <a:latin typeface="+mn-lt"/>
              </a:rPr>
              <a:t>The US Treasury Department issues the EU a waiver</a:t>
            </a:r>
          </a:p>
          <a:p>
            <a:pPr marL="342900" indent="-342900">
              <a:buFont typeface="Arial" panose="020B0604020202020204" pitchFamily="34" charset="0"/>
              <a:buChar char="•"/>
            </a:pPr>
            <a:r>
              <a:rPr lang="en-GB" dirty="0">
                <a:latin typeface="+mn-lt"/>
              </a:rPr>
              <a:t>Gradual accommodation and common interest development</a:t>
            </a:r>
          </a:p>
          <a:p>
            <a:pPr marL="1028700" lvl="1" indent="-342900"/>
            <a:r>
              <a:rPr lang="en-GB" sz="2000" dirty="0">
                <a:solidFill>
                  <a:schemeClr val="accent1"/>
                </a:solidFill>
                <a:latin typeface="+mn-lt"/>
              </a:rPr>
              <a:t>US and EU strike an IRA-CBAM deal – but how much difference will it really make?</a:t>
            </a:r>
          </a:p>
          <a:p>
            <a:pPr marL="1028700" lvl="1" indent="-342900"/>
            <a:r>
              <a:rPr lang="en-GB" sz="2000" dirty="0">
                <a:solidFill>
                  <a:schemeClr val="accent1"/>
                </a:solidFill>
                <a:latin typeface="+mn-lt"/>
              </a:rPr>
              <a:t>Commonly agreed impact assessments on IRA impacts on EU investment and clean tech value chain development – NB the DIW assessment of 18 January suggests EU concerns ‘exaggerated’</a:t>
            </a:r>
          </a:p>
          <a:p>
            <a:pPr marL="1028700" lvl="1" indent="-342900"/>
            <a:r>
              <a:rPr lang="en-GB" sz="2000" dirty="0">
                <a:solidFill>
                  <a:schemeClr val="accent1"/>
                </a:solidFill>
                <a:latin typeface="+mn-lt"/>
              </a:rPr>
              <a:t>Better understanding of common global interests and challenges motivating the US IRA and the EU’s economic interests – Climate + Strategic Autonomy + ‘Western Democratic Values’  </a:t>
            </a:r>
          </a:p>
          <a:p>
            <a:pPr marL="1028700" lvl="1" indent="-342900"/>
            <a:r>
              <a:rPr lang="en-GB" sz="2000" dirty="0">
                <a:solidFill>
                  <a:schemeClr val="accent1"/>
                </a:solidFill>
                <a:latin typeface="+mn-lt"/>
              </a:rPr>
              <a:t>EU responds with its own renewed industrial investment plan…as President Von der Leyen has now indicated in her speech at Davos on 17</a:t>
            </a:r>
            <a:r>
              <a:rPr lang="en-GB" sz="2000" baseline="30000" dirty="0">
                <a:solidFill>
                  <a:schemeClr val="accent1"/>
                </a:solidFill>
                <a:latin typeface="+mn-lt"/>
              </a:rPr>
              <a:t>th</a:t>
            </a:r>
            <a:r>
              <a:rPr lang="en-GB" sz="2000" dirty="0">
                <a:solidFill>
                  <a:schemeClr val="accent1"/>
                </a:solidFill>
                <a:latin typeface="+mn-lt"/>
              </a:rPr>
              <a:t> and in the European Parliament on 18</a:t>
            </a:r>
            <a:r>
              <a:rPr lang="en-GB" sz="2000" baseline="30000" dirty="0">
                <a:solidFill>
                  <a:schemeClr val="accent1"/>
                </a:solidFill>
                <a:latin typeface="+mn-lt"/>
              </a:rPr>
              <a:t>th</a:t>
            </a:r>
            <a:r>
              <a:rPr lang="en-GB" sz="2000" dirty="0">
                <a:solidFill>
                  <a:schemeClr val="accent1"/>
                </a:solidFill>
                <a:latin typeface="+mn-lt"/>
              </a:rPr>
              <a:t> January</a:t>
            </a:r>
          </a:p>
        </p:txBody>
      </p:sp>
    </p:spTree>
    <p:extLst>
      <p:ext uri="{BB962C8B-B14F-4D97-AF65-F5344CB8AC3E}">
        <p14:creationId xmlns:p14="http://schemas.microsoft.com/office/powerpoint/2010/main" val="2390572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21D6E1-B415-4E12-A064-286A4A6BFF66}"/>
              </a:ext>
            </a:extLst>
          </p:cNvPr>
          <p:cNvSpPr>
            <a:spLocks noGrp="1"/>
          </p:cNvSpPr>
          <p:nvPr>
            <p:ph type="body" sz="quarter" idx="10"/>
          </p:nvPr>
        </p:nvSpPr>
        <p:spPr/>
        <p:txBody>
          <a:bodyPr/>
          <a:lstStyle/>
          <a:p>
            <a:r>
              <a:rPr lang="en-GB" dirty="0"/>
              <a:t>President Von Der Leyen’s Davos Announcement </a:t>
            </a:r>
          </a:p>
          <a:p>
            <a:r>
              <a:rPr lang="en-GB" dirty="0"/>
              <a:t>A Green Deal Industrial Plan for Competitive Sustainability</a:t>
            </a:r>
          </a:p>
        </p:txBody>
      </p:sp>
      <p:sp>
        <p:nvSpPr>
          <p:cNvPr id="3" name="Text Placeholder 2">
            <a:extLst>
              <a:ext uri="{FF2B5EF4-FFF2-40B4-BE49-F238E27FC236}">
                <a16:creationId xmlns:a16="http://schemas.microsoft.com/office/drawing/2014/main" id="{66CB1DA0-08B8-4E25-9F65-7CAFF92CF429}"/>
              </a:ext>
            </a:extLst>
          </p:cNvPr>
          <p:cNvSpPr>
            <a:spLocks noGrp="1"/>
          </p:cNvSpPr>
          <p:nvPr>
            <p:ph type="body" sz="quarter" idx="12"/>
          </p:nvPr>
        </p:nvSpPr>
        <p:spPr>
          <a:xfrm>
            <a:off x="247135" y="1368320"/>
            <a:ext cx="11352731" cy="5296091"/>
          </a:xfrm>
        </p:spPr>
        <p:txBody>
          <a:bodyPr/>
          <a:lstStyle/>
          <a:p>
            <a:pPr marL="342900" lvl="0" indent="-342900">
              <a:spcBef>
                <a:spcPts val="300"/>
              </a:spcBef>
              <a:spcAft>
                <a:spcPts val="0"/>
              </a:spcAft>
              <a:buFont typeface="Symbol" panose="05050102010706020507" pitchFamily="18" charset="2"/>
              <a:buChar char=""/>
            </a:pPr>
            <a:r>
              <a:rPr lang="en-GB" b="1" dirty="0">
                <a:solidFill>
                  <a:srgbClr val="000000"/>
                </a:solidFill>
                <a:ea typeface="Calibri" panose="020F0502020204030204" pitchFamily="34" charset="0"/>
                <a:cs typeface="Calibri" panose="020F0502020204030204" pitchFamily="34" charset="0"/>
              </a:rPr>
              <a:t>A ‘Net Zero Industry Act’</a:t>
            </a:r>
            <a:endParaRPr lang="en-GB" b="1" dirty="0">
              <a:effectLst/>
              <a:ea typeface="Calibri" panose="020F0502020204030204" pitchFamily="34" charset="0"/>
              <a:cs typeface="Calibri" panose="020F0502020204030204" pitchFamily="34" charset="0"/>
            </a:endParaRPr>
          </a:p>
          <a:p>
            <a:pPr marL="1028700" lvl="1" indent="-342900">
              <a:spcBef>
                <a:spcPts val="300"/>
              </a:spcBef>
              <a:buFont typeface="Symbol" panose="05050102010706020507" pitchFamily="18" charset="2"/>
              <a:buChar char=""/>
            </a:pPr>
            <a:r>
              <a:rPr lang="en-GB" sz="2000" dirty="0">
                <a:solidFill>
                  <a:schemeClr val="accent1"/>
                </a:solidFill>
                <a:effectLst/>
                <a:ea typeface="Calibri" panose="020F0502020204030204" pitchFamily="34" charset="0"/>
                <a:cs typeface="Calibri" panose="020F0502020204030204" pitchFamily="34" charset="0"/>
              </a:rPr>
              <a:t>Set industrial goals for 2030 for strategic projects along key supply chains for more rapid scale-up</a:t>
            </a:r>
          </a:p>
          <a:p>
            <a:pPr marL="1028700" lvl="1" indent="-342900">
              <a:spcBef>
                <a:spcPts val="300"/>
              </a:spcBef>
              <a:buFont typeface="Symbol" panose="05050102010706020507" pitchFamily="18" charset="2"/>
              <a:buChar char=""/>
            </a:pPr>
            <a:r>
              <a:rPr lang="en-GB" sz="2000" dirty="0">
                <a:solidFill>
                  <a:schemeClr val="accent1"/>
                </a:solidFill>
                <a:ea typeface="Calibri" panose="020F0502020204030204" pitchFamily="34" charset="0"/>
                <a:cs typeface="Calibri" panose="020F0502020204030204" pitchFamily="34" charset="0"/>
              </a:rPr>
              <a:t>Faster permitting and access to IPCEI for more companies, including SMEs</a:t>
            </a:r>
          </a:p>
          <a:p>
            <a:pPr marL="1028700" lvl="1" indent="-342900">
              <a:spcBef>
                <a:spcPts val="300"/>
              </a:spcBef>
              <a:buFont typeface="Symbol" panose="05050102010706020507" pitchFamily="18" charset="2"/>
              <a:buChar char=""/>
            </a:pPr>
            <a:r>
              <a:rPr lang="en-GB" sz="2000" dirty="0">
                <a:solidFill>
                  <a:schemeClr val="accent1"/>
                </a:solidFill>
                <a:effectLst/>
                <a:ea typeface="Calibri" panose="020F0502020204030204" pitchFamily="34" charset="0"/>
                <a:cs typeface="Calibri" panose="020F0502020204030204" pitchFamily="34" charset="0"/>
              </a:rPr>
              <a:t>Critical Raw Materials Act – and ‘Club’ with ‘like-minded partners’</a:t>
            </a:r>
          </a:p>
          <a:p>
            <a:pPr marL="342900" lvl="0" indent="-342900">
              <a:spcBef>
                <a:spcPts val="300"/>
              </a:spcBef>
              <a:spcAft>
                <a:spcPts val="0"/>
              </a:spcAft>
              <a:buFont typeface="Symbol" panose="05050102010706020507" pitchFamily="18" charset="2"/>
              <a:buChar char=""/>
            </a:pPr>
            <a:r>
              <a:rPr lang="en-GB" b="1" dirty="0">
                <a:solidFill>
                  <a:srgbClr val="000000"/>
                </a:solidFill>
                <a:effectLst/>
                <a:ea typeface="Calibri" panose="020F0502020204030204" pitchFamily="34" charset="0"/>
                <a:cs typeface="Calibri" panose="020F0502020204030204" pitchFamily="34" charset="0"/>
              </a:rPr>
              <a:t>Clean Tech Investment and Finance</a:t>
            </a:r>
          </a:p>
          <a:p>
            <a:pPr marL="1028700" lvl="1" indent="-342900">
              <a:spcBef>
                <a:spcPts val="300"/>
              </a:spcBef>
              <a:buFont typeface="Symbol" panose="05050102010706020507" pitchFamily="18" charset="2"/>
              <a:buChar char=""/>
            </a:pPr>
            <a:r>
              <a:rPr lang="en-GB" sz="2000" dirty="0">
                <a:solidFill>
                  <a:schemeClr val="accent1"/>
                </a:solidFill>
                <a:ea typeface="Calibri" panose="020F0502020204030204" pitchFamily="34" charset="0"/>
                <a:cs typeface="Calibri" panose="020F0502020204030204" pitchFamily="34" charset="0"/>
              </a:rPr>
              <a:t>State Aid review to speed up and simplify approvals of national measures (as being proposed by EVP Vestager)</a:t>
            </a:r>
          </a:p>
          <a:p>
            <a:pPr marL="1028700" lvl="1" indent="-342900">
              <a:spcBef>
                <a:spcPts val="300"/>
              </a:spcBef>
              <a:buFont typeface="Symbol" panose="05050102010706020507" pitchFamily="18" charset="2"/>
              <a:buChar char=""/>
            </a:pPr>
            <a:r>
              <a:rPr lang="en-GB" sz="2000" dirty="0">
                <a:solidFill>
                  <a:schemeClr val="accent1"/>
                </a:solidFill>
                <a:effectLst/>
                <a:ea typeface="Calibri" panose="020F0502020204030204" pitchFamily="34" charset="0"/>
                <a:cs typeface="Calibri" panose="020F0502020204030204" pitchFamily="34" charset="0"/>
              </a:rPr>
              <a:t>E</a:t>
            </a:r>
            <a:r>
              <a:rPr lang="en-GB" sz="2000" dirty="0">
                <a:solidFill>
                  <a:schemeClr val="accent1"/>
                </a:solidFill>
                <a:ea typeface="Calibri" panose="020F0502020204030204" pitchFamily="34" charset="0"/>
                <a:cs typeface="Calibri" panose="020F0502020204030204" pitchFamily="34" charset="0"/>
              </a:rPr>
              <a:t>U Sovereignty Fund plus interim ‘bridging solution’</a:t>
            </a:r>
            <a:endParaRPr lang="en-GB" sz="2000" dirty="0">
              <a:solidFill>
                <a:schemeClr val="accent1"/>
              </a:solidFill>
              <a:effectLst/>
              <a:ea typeface="Calibri" panose="020F0502020204030204" pitchFamily="34" charset="0"/>
              <a:cs typeface="Calibri" panose="020F0502020204030204" pitchFamily="34" charset="0"/>
            </a:endParaRPr>
          </a:p>
          <a:p>
            <a:pPr marL="342900" lvl="0" indent="-342900">
              <a:spcBef>
                <a:spcPts val="300"/>
              </a:spcBef>
              <a:spcAft>
                <a:spcPts val="0"/>
              </a:spcAft>
              <a:buFont typeface="Symbol" panose="05050102010706020507" pitchFamily="18" charset="2"/>
              <a:buChar char=""/>
            </a:pPr>
            <a:r>
              <a:rPr lang="en-GB" b="1" dirty="0">
                <a:solidFill>
                  <a:srgbClr val="000000"/>
                </a:solidFill>
                <a:ea typeface="Calibri" panose="020F0502020204030204" pitchFamily="34" charset="0"/>
                <a:cs typeface="Calibri" panose="020F0502020204030204" pitchFamily="34" charset="0"/>
              </a:rPr>
              <a:t>Workforce Skills Development</a:t>
            </a:r>
          </a:p>
          <a:p>
            <a:pPr marL="1028700" lvl="1" indent="-342900">
              <a:spcBef>
                <a:spcPts val="300"/>
              </a:spcBef>
              <a:buFont typeface="Symbol" panose="05050102010706020507" pitchFamily="18" charset="2"/>
              <a:buChar char=""/>
            </a:pPr>
            <a:r>
              <a:rPr lang="en-GB" sz="2000" dirty="0">
                <a:solidFill>
                  <a:schemeClr val="accent1"/>
                </a:solidFill>
                <a:ea typeface="Calibri" panose="020F0502020204030204" pitchFamily="34" charset="0"/>
                <a:cs typeface="Calibri" panose="020F0502020204030204" pitchFamily="34" charset="0"/>
              </a:rPr>
              <a:t>European Year of Skills priority</a:t>
            </a:r>
            <a:endParaRPr lang="en-GB" sz="2000" dirty="0">
              <a:solidFill>
                <a:schemeClr val="accent1"/>
              </a:solidFill>
              <a:effectLst/>
              <a:ea typeface="Calibri" panose="020F0502020204030204" pitchFamily="34" charset="0"/>
              <a:cs typeface="Calibri" panose="020F0502020204030204" pitchFamily="34" charset="0"/>
            </a:endParaRPr>
          </a:p>
          <a:p>
            <a:pPr marL="342900" lvl="0" indent="-342900">
              <a:spcBef>
                <a:spcPts val="300"/>
              </a:spcBef>
              <a:spcAft>
                <a:spcPts val="0"/>
              </a:spcAft>
              <a:buFont typeface="Symbol" panose="05050102010706020507" pitchFamily="18" charset="2"/>
              <a:buChar char=""/>
            </a:pPr>
            <a:r>
              <a:rPr lang="en-GB" b="1" dirty="0">
                <a:solidFill>
                  <a:srgbClr val="000000"/>
                </a:solidFill>
                <a:ea typeface="Calibri" panose="020F0502020204030204" pitchFamily="34" charset="0"/>
                <a:cs typeface="Calibri" panose="020F0502020204030204" pitchFamily="34" charset="0"/>
              </a:rPr>
              <a:t>Trade Agreements and Defence</a:t>
            </a:r>
          </a:p>
          <a:p>
            <a:pPr marL="1028700" lvl="1" indent="-342900">
              <a:spcBef>
                <a:spcPts val="300"/>
              </a:spcBef>
              <a:buFont typeface="Symbol" panose="05050102010706020507" pitchFamily="18" charset="2"/>
              <a:buChar char=""/>
            </a:pPr>
            <a:r>
              <a:rPr lang="en-GB" sz="2000" dirty="0">
                <a:solidFill>
                  <a:schemeClr val="accent1"/>
                </a:solidFill>
                <a:ea typeface="Calibri" panose="020F0502020204030204" pitchFamily="34" charset="0"/>
                <a:cs typeface="Calibri" panose="020F0502020204030204" pitchFamily="34" charset="0"/>
              </a:rPr>
              <a:t>‘Working with the US to find solutions’ to the IRA, develop common standards, transatlantic marketplace</a:t>
            </a:r>
          </a:p>
          <a:p>
            <a:pPr marL="1028700" lvl="1" indent="-342900">
              <a:spcBef>
                <a:spcPts val="300"/>
              </a:spcBef>
              <a:buFont typeface="Symbol" panose="05050102010706020507" pitchFamily="18" charset="2"/>
              <a:buChar char=""/>
            </a:pPr>
            <a:r>
              <a:rPr lang="en-GB" sz="2000" dirty="0">
                <a:solidFill>
                  <a:schemeClr val="accent1"/>
                </a:solidFill>
                <a:ea typeface="Calibri" panose="020F0502020204030204" pitchFamily="34" charset="0"/>
                <a:cs typeface="Calibri" panose="020F0502020204030204" pitchFamily="34" charset="0"/>
              </a:rPr>
              <a:t>Implement Agreements with Canada and UK, Conclude with Mexico, Chile, New Zealand, progress with India, Indonesia, re-start Mercosur</a:t>
            </a:r>
          </a:p>
          <a:p>
            <a:pPr marL="1028700" lvl="1" indent="-342900">
              <a:spcBef>
                <a:spcPts val="300"/>
              </a:spcBef>
              <a:buFont typeface="Symbol" panose="05050102010706020507" pitchFamily="18" charset="2"/>
              <a:buChar char=""/>
            </a:pPr>
            <a:r>
              <a:rPr lang="en-GB" sz="2000" dirty="0">
                <a:solidFill>
                  <a:schemeClr val="accent1"/>
                </a:solidFill>
                <a:ea typeface="Calibri" panose="020F0502020204030204" pitchFamily="34" charset="0"/>
                <a:cs typeface="Calibri" panose="020F0502020204030204" pitchFamily="34" charset="0"/>
              </a:rPr>
              <a:t>China: ‘more robust defence’, ‘de-risk rather than decouple’,  Use ‘Foreign Subsidies Regulation for ‘unfair practices’ </a:t>
            </a:r>
          </a:p>
          <a:p>
            <a:pPr marL="1028700" lvl="1" indent="-342900">
              <a:spcBef>
                <a:spcPts val="300"/>
              </a:spcBef>
              <a:buFont typeface="Symbol" panose="05050102010706020507" pitchFamily="18" charset="2"/>
              <a:buChar char=""/>
            </a:pPr>
            <a:endParaRPr lang="en-GB" dirty="0">
              <a:solidFill>
                <a:srgbClr val="000000"/>
              </a:solidFill>
              <a:effectLst/>
              <a:ea typeface="Calibri" panose="020F0502020204030204" pitchFamily="34" charset="0"/>
              <a:cs typeface="Calibri" panose="020F0502020204030204" pitchFamily="34" charset="0"/>
            </a:endParaRPr>
          </a:p>
          <a:p>
            <a:pPr lvl="0">
              <a:spcBef>
                <a:spcPts val="300"/>
              </a:spcBef>
              <a:spcAft>
                <a:spcPts val="0"/>
              </a:spcAft>
            </a:pPr>
            <a:endParaRPr lang="en-GB" dirty="0">
              <a:solidFill>
                <a:srgbClr val="00000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4402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766DC82-497E-84BF-7A2A-F637E8C6EE77}"/>
              </a:ext>
            </a:extLst>
          </p:cNvPr>
          <p:cNvSpPr>
            <a:spLocks noGrp="1"/>
          </p:cNvSpPr>
          <p:nvPr>
            <p:ph type="body" sz="quarter" idx="10"/>
          </p:nvPr>
        </p:nvSpPr>
        <p:spPr>
          <a:xfrm>
            <a:off x="1089565" y="394973"/>
            <a:ext cx="9622160" cy="524278"/>
          </a:xfrm>
        </p:spPr>
        <p:txBody>
          <a:bodyPr/>
          <a:lstStyle/>
          <a:p>
            <a:r>
              <a:rPr lang="en-US" dirty="0"/>
              <a:t>Competitive Sustainability Index: A First Impression</a:t>
            </a:r>
          </a:p>
        </p:txBody>
      </p:sp>
      <p:pic>
        <p:nvPicPr>
          <p:cNvPr id="2" name="Imagen 1">
            <a:extLst>
              <a:ext uri="{FF2B5EF4-FFF2-40B4-BE49-F238E27FC236}">
                <a16:creationId xmlns:a16="http://schemas.microsoft.com/office/drawing/2014/main" id="{9830E6C6-04D8-224C-C4D0-B419314EC91C}"/>
              </a:ext>
            </a:extLst>
          </p:cNvPr>
          <p:cNvPicPr>
            <a:picLocks noChangeAspect="1"/>
          </p:cNvPicPr>
          <p:nvPr/>
        </p:nvPicPr>
        <p:blipFill>
          <a:blip r:embed="rId3"/>
          <a:stretch>
            <a:fillRect/>
          </a:stretch>
        </p:blipFill>
        <p:spPr>
          <a:xfrm>
            <a:off x="48638" y="1699630"/>
            <a:ext cx="12094723" cy="3107340"/>
          </a:xfrm>
          <a:prstGeom prst="rect">
            <a:avLst/>
          </a:prstGeom>
        </p:spPr>
      </p:pic>
      <p:sp>
        <p:nvSpPr>
          <p:cNvPr id="3" name="CuadroTexto 2">
            <a:extLst>
              <a:ext uri="{FF2B5EF4-FFF2-40B4-BE49-F238E27FC236}">
                <a16:creationId xmlns:a16="http://schemas.microsoft.com/office/drawing/2014/main" id="{D50D11DA-6C03-53BC-BA62-575044632841}"/>
              </a:ext>
            </a:extLst>
          </p:cNvPr>
          <p:cNvSpPr txBox="1"/>
          <p:nvPr/>
        </p:nvSpPr>
        <p:spPr>
          <a:xfrm>
            <a:off x="2930543" y="4946915"/>
            <a:ext cx="5538544" cy="1631216"/>
          </a:xfrm>
          <a:prstGeom prst="rect">
            <a:avLst/>
          </a:prstGeom>
          <a:noFill/>
        </p:spPr>
        <p:txBody>
          <a:bodyPr wrap="square" rtlCol="0">
            <a:spAutoFit/>
          </a:bodyPr>
          <a:lstStyle/>
          <a:p>
            <a:pPr marL="285750" indent="-285750">
              <a:buFont typeface="Wingdings" panose="05000000000000000000" pitchFamily="2" charset="2"/>
              <a:buChar char="ü"/>
            </a:pPr>
            <a:r>
              <a:rPr lang="en-GB" sz="2000" spc="-50" dirty="0">
                <a:solidFill>
                  <a:srgbClr val="2A2460"/>
                </a:solidFill>
              </a:rPr>
              <a:t>4 dimensions</a:t>
            </a:r>
          </a:p>
          <a:p>
            <a:pPr marL="285750" indent="-285750">
              <a:buFont typeface="Wingdings" panose="05000000000000000000" pitchFamily="2" charset="2"/>
              <a:buChar char="ü"/>
            </a:pPr>
            <a:r>
              <a:rPr lang="en-GB" sz="2000" spc="-50" dirty="0">
                <a:solidFill>
                  <a:srgbClr val="2A2460"/>
                </a:solidFill>
              </a:rPr>
              <a:t>27 countries</a:t>
            </a:r>
          </a:p>
          <a:p>
            <a:pPr marL="285750" indent="-285750">
              <a:buFont typeface="Wingdings" panose="05000000000000000000" pitchFamily="2" charset="2"/>
              <a:buChar char="ü"/>
            </a:pPr>
            <a:r>
              <a:rPr lang="en-GB" sz="2000" spc="-50" dirty="0">
                <a:solidFill>
                  <a:srgbClr val="2A2460"/>
                </a:solidFill>
              </a:rPr>
              <a:t>31 Components</a:t>
            </a:r>
          </a:p>
          <a:p>
            <a:pPr marL="285750" indent="-285750">
              <a:buFont typeface="Wingdings" panose="05000000000000000000" pitchFamily="2" charset="2"/>
              <a:buChar char="ü"/>
            </a:pPr>
            <a:r>
              <a:rPr lang="en-GB" sz="2000" spc="-50" dirty="0">
                <a:solidFill>
                  <a:srgbClr val="2A2460"/>
                </a:solidFill>
              </a:rPr>
              <a:t>84 Indicators</a:t>
            </a:r>
          </a:p>
          <a:p>
            <a:pPr marL="285750" indent="-285750">
              <a:buFont typeface="Wingdings" panose="05000000000000000000" pitchFamily="2" charset="2"/>
              <a:buChar char="ü"/>
            </a:pPr>
            <a:r>
              <a:rPr lang="en-GB" sz="2000" spc="-50" dirty="0">
                <a:solidFill>
                  <a:srgbClr val="2A2460"/>
                </a:solidFill>
              </a:rPr>
              <a:t>Endless possibilities for performance improvement </a:t>
            </a:r>
          </a:p>
        </p:txBody>
      </p:sp>
      <p:cxnSp>
        <p:nvCxnSpPr>
          <p:cNvPr id="5" name="Conector recto 4">
            <a:extLst>
              <a:ext uri="{FF2B5EF4-FFF2-40B4-BE49-F238E27FC236}">
                <a16:creationId xmlns:a16="http://schemas.microsoft.com/office/drawing/2014/main" id="{701A4A94-7127-908B-4359-12A8F4A66742}"/>
              </a:ext>
            </a:extLst>
          </p:cNvPr>
          <p:cNvCxnSpPr>
            <a:cxnSpLocks/>
          </p:cNvCxnSpPr>
          <p:nvPr/>
        </p:nvCxnSpPr>
        <p:spPr>
          <a:xfrm>
            <a:off x="5361716" y="1288026"/>
            <a:ext cx="0" cy="37454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9CBC18DF-BA2C-6EF5-FF9F-DFBB36786EA1}"/>
              </a:ext>
            </a:extLst>
          </p:cNvPr>
          <p:cNvSpPr txBox="1"/>
          <p:nvPr/>
        </p:nvSpPr>
        <p:spPr>
          <a:xfrm>
            <a:off x="1599130" y="1266794"/>
            <a:ext cx="2453639" cy="369332"/>
          </a:xfrm>
          <a:prstGeom prst="rect">
            <a:avLst/>
          </a:prstGeom>
          <a:noFill/>
        </p:spPr>
        <p:txBody>
          <a:bodyPr wrap="square">
            <a:spAutoFit/>
          </a:bodyPr>
          <a:lstStyle/>
          <a:p>
            <a:pPr algn="ctr"/>
            <a:r>
              <a:rPr lang="en-US" b="1" dirty="0"/>
              <a:t>Economy / Productivity</a:t>
            </a:r>
          </a:p>
        </p:txBody>
      </p:sp>
      <p:cxnSp>
        <p:nvCxnSpPr>
          <p:cNvPr id="9" name="Conector recto 8">
            <a:extLst>
              <a:ext uri="{FF2B5EF4-FFF2-40B4-BE49-F238E27FC236}">
                <a16:creationId xmlns:a16="http://schemas.microsoft.com/office/drawing/2014/main" id="{ACC85A7A-32B2-C676-54C9-61AB6A1EA3B0}"/>
              </a:ext>
            </a:extLst>
          </p:cNvPr>
          <p:cNvCxnSpPr>
            <a:cxnSpLocks/>
          </p:cNvCxnSpPr>
          <p:nvPr/>
        </p:nvCxnSpPr>
        <p:spPr>
          <a:xfrm>
            <a:off x="7617893" y="1288026"/>
            <a:ext cx="0" cy="37454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958F2DEB-51F9-12B3-11FA-9A96EB120D4A}"/>
              </a:ext>
            </a:extLst>
          </p:cNvPr>
          <p:cNvCxnSpPr>
            <a:cxnSpLocks/>
          </p:cNvCxnSpPr>
          <p:nvPr/>
        </p:nvCxnSpPr>
        <p:spPr>
          <a:xfrm>
            <a:off x="9881394" y="1288026"/>
            <a:ext cx="0" cy="37454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28A16F3B-9EA9-BE67-AB1B-F5B745874C27}"/>
              </a:ext>
            </a:extLst>
          </p:cNvPr>
          <p:cNvSpPr txBox="1"/>
          <p:nvPr/>
        </p:nvSpPr>
        <p:spPr>
          <a:xfrm>
            <a:off x="5420360" y="1238581"/>
            <a:ext cx="2006600" cy="369332"/>
          </a:xfrm>
          <a:prstGeom prst="rect">
            <a:avLst/>
          </a:prstGeom>
          <a:noFill/>
        </p:spPr>
        <p:txBody>
          <a:bodyPr wrap="square">
            <a:spAutoFit/>
          </a:bodyPr>
          <a:lstStyle/>
          <a:p>
            <a:pPr algn="ctr"/>
            <a:r>
              <a:rPr lang="en-US" b="1" dirty="0"/>
              <a:t>Society / Fairness</a:t>
            </a:r>
            <a:endParaRPr lang="en-GB" b="1" dirty="0"/>
          </a:p>
        </p:txBody>
      </p:sp>
      <p:sp>
        <p:nvSpPr>
          <p:cNvPr id="14" name="CuadroTexto 13">
            <a:extLst>
              <a:ext uri="{FF2B5EF4-FFF2-40B4-BE49-F238E27FC236}">
                <a16:creationId xmlns:a16="http://schemas.microsoft.com/office/drawing/2014/main" id="{39163F48-1129-6E14-BDC4-CE8442E74340}"/>
              </a:ext>
            </a:extLst>
          </p:cNvPr>
          <p:cNvSpPr txBox="1"/>
          <p:nvPr/>
        </p:nvSpPr>
        <p:spPr>
          <a:xfrm>
            <a:off x="7524931" y="1239513"/>
            <a:ext cx="2443480" cy="369332"/>
          </a:xfrm>
          <a:prstGeom prst="rect">
            <a:avLst/>
          </a:prstGeom>
          <a:noFill/>
        </p:spPr>
        <p:txBody>
          <a:bodyPr wrap="square">
            <a:spAutoFit/>
          </a:bodyPr>
          <a:lstStyle/>
          <a:p>
            <a:pPr algn="ctr"/>
            <a:r>
              <a:rPr lang="en-US" b="1" dirty="0"/>
              <a:t>Governance / Stability</a:t>
            </a:r>
            <a:endParaRPr lang="en-GB" b="1" dirty="0"/>
          </a:p>
        </p:txBody>
      </p:sp>
      <p:sp>
        <p:nvSpPr>
          <p:cNvPr id="16" name="CuadroTexto 15">
            <a:extLst>
              <a:ext uri="{FF2B5EF4-FFF2-40B4-BE49-F238E27FC236}">
                <a16:creationId xmlns:a16="http://schemas.microsoft.com/office/drawing/2014/main" id="{9ECB8AAD-80AC-86F9-A3DC-25BCB4D1264B}"/>
              </a:ext>
            </a:extLst>
          </p:cNvPr>
          <p:cNvSpPr txBox="1"/>
          <p:nvPr/>
        </p:nvSpPr>
        <p:spPr>
          <a:xfrm>
            <a:off x="9916160" y="1255576"/>
            <a:ext cx="2275840" cy="369332"/>
          </a:xfrm>
          <a:prstGeom prst="rect">
            <a:avLst/>
          </a:prstGeom>
          <a:noFill/>
        </p:spPr>
        <p:txBody>
          <a:bodyPr wrap="square">
            <a:spAutoFit/>
          </a:bodyPr>
          <a:lstStyle/>
          <a:p>
            <a:pPr algn="ctr"/>
            <a:r>
              <a:rPr lang="en-US" b="1" dirty="0"/>
              <a:t>Green / Environment</a:t>
            </a:r>
            <a:endParaRPr lang="en-GB" b="1" dirty="0"/>
          </a:p>
        </p:txBody>
      </p:sp>
    </p:spTree>
    <p:extLst>
      <p:ext uri="{BB962C8B-B14F-4D97-AF65-F5344CB8AC3E}">
        <p14:creationId xmlns:p14="http://schemas.microsoft.com/office/powerpoint/2010/main" val="1554824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dirty="0"/>
              <a:t>Martin.Porter@cisl.cam.ac.uk</a:t>
            </a:r>
          </a:p>
        </p:txBody>
      </p:sp>
      <p:sp>
        <p:nvSpPr>
          <p:cNvPr id="7" name="Text Placeholder 6"/>
          <p:cNvSpPr>
            <a:spLocks noGrp="1"/>
          </p:cNvSpPr>
          <p:nvPr>
            <p:ph type="body" sz="quarter" idx="12"/>
          </p:nvPr>
        </p:nvSpPr>
        <p:spPr/>
        <p:txBody>
          <a:bodyPr/>
          <a:lstStyle/>
          <a:p>
            <a:endParaRPr lang="en-GB"/>
          </a:p>
        </p:txBody>
      </p:sp>
      <p:sp>
        <p:nvSpPr>
          <p:cNvPr id="8" name="Text Placeholder 7"/>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773960495"/>
      </p:ext>
    </p:extLst>
  </p:cSld>
  <p:clrMapOvr>
    <a:masterClrMapping/>
  </p:clrMapOvr>
</p:sld>
</file>

<file path=ppt/theme/theme1.xml><?xml version="1.0" encoding="utf-8"?>
<a:theme xmlns:a="http://schemas.openxmlformats.org/drawingml/2006/main" name="White header with underlin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rporate blue 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vening 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cceleration 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Research 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Education 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lide Section/chapter brea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End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Blank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7cc5700-135c-4bf5-98b6-9acc78670be9">
      <UserInfo>
        <DisplayName>Krisztina Borbala Zalnoky</DisplayName>
        <AccountId>216</AccountId>
        <AccountType/>
      </UserInfo>
      <UserInfo>
        <DisplayName>Aurore Cupers</DisplayName>
        <AccountId>111</AccountId>
        <AccountType/>
      </UserInfo>
    </SharedWithUsers>
    <lcf76f155ced4ddcb4097134ff3c332f xmlns="a9b27b7c-9b73-4cd8-9b56-c6b147b06a14">
      <Terms xmlns="http://schemas.microsoft.com/office/infopath/2007/PartnerControls"/>
    </lcf76f155ced4ddcb4097134ff3c332f>
    <TaxCatchAll xmlns="b7cc5700-135c-4bf5-98b6-9acc78670be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DE220BF314BE4495D713C333DB1513" ma:contentTypeVersion="16" ma:contentTypeDescription="Create a new document." ma:contentTypeScope="" ma:versionID="4e82af166fe1d130391e6092c0bc4b7d">
  <xsd:schema xmlns:xsd="http://www.w3.org/2001/XMLSchema" xmlns:xs="http://www.w3.org/2001/XMLSchema" xmlns:p="http://schemas.microsoft.com/office/2006/metadata/properties" xmlns:ns2="a9b27b7c-9b73-4cd8-9b56-c6b147b06a14" xmlns:ns3="b7cc5700-135c-4bf5-98b6-9acc78670be9" targetNamespace="http://schemas.microsoft.com/office/2006/metadata/properties" ma:root="true" ma:fieldsID="4a0a18f71aee5d0916e6bedf2b53b2c9" ns2:_="" ns3:_="">
    <xsd:import namespace="a9b27b7c-9b73-4cd8-9b56-c6b147b06a14"/>
    <xsd:import namespace="b7cc5700-135c-4bf5-98b6-9acc78670be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b27b7c-9b73-4cd8-9b56-c6b147b06a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f933009-0ca7-4c65-89d1-39a46938137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cc5700-135c-4bf5-98b6-9acc78670be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5fb3946-7dc8-4b39-ba02-e84aee61c32f}" ma:internalName="TaxCatchAll" ma:showField="CatchAllData" ma:web="b7cc5700-135c-4bf5-98b6-9acc78670b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FD33F1-3C02-41F3-8911-B1460712BEB7}">
  <ds:schemaRefs>
    <ds:schemaRef ds:uri="62775656-9b6b-4cab-8815-68c2bb730e61"/>
    <ds:schemaRef ds:uri="a9b27b7c-9b73-4cd8-9b56-c6b147b06a14"/>
    <ds:schemaRef ds:uri="b7cc5700-135c-4bf5-98b6-9acc78670be9"/>
    <ds:schemaRef ds:uri="bf345f25-e420-4fd5-b747-c3a675a235de"/>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5EEC065-5F6A-49F6-8BE2-E40F4750A61B}">
  <ds:schemaRefs>
    <ds:schemaRef ds:uri="a9b27b7c-9b73-4cd8-9b56-c6b147b06a14"/>
    <ds:schemaRef ds:uri="b7cc5700-135c-4bf5-98b6-9acc78670b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43432B0-DE40-4C28-9F8E-E2E9E67BB3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202</TotalTime>
  <Words>1358</Words>
  <Application>Microsoft Office PowerPoint</Application>
  <PresentationFormat>Widescreen</PresentationFormat>
  <Paragraphs>91</Paragraphs>
  <Slides>9</Slides>
  <Notes>5</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9</vt:i4>
      </vt:variant>
    </vt:vector>
  </HeadingPairs>
  <TitlesOfParts>
    <vt:vector size="23" baseType="lpstr">
      <vt:lpstr>Arial</vt:lpstr>
      <vt:lpstr>Calibri</vt:lpstr>
      <vt:lpstr>Calibri Light</vt:lpstr>
      <vt:lpstr>Symbol</vt:lpstr>
      <vt:lpstr>Wingdings</vt:lpstr>
      <vt:lpstr>White header with underline</vt:lpstr>
      <vt:lpstr>Corporate blue header</vt:lpstr>
      <vt:lpstr>Convening header</vt:lpstr>
      <vt:lpstr>Acceleration header</vt:lpstr>
      <vt:lpstr>Research header</vt:lpstr>
      <vt:lpstr>Education header</vt:lpstr>
      <vt:lpstr>Slide Section/chapter break</vt:lpstr>
      <vt:lpstr>End slide</vt:lpstr>
      <vt:lpstr>Blank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Yorke</dc:creator>
  <cp:lastModifiedBy>Porter, Martin</cp:lastModifiedBy>
  <cp:revision>7</cp:revision>
  <dcterms:created xsi:type="dcterms:W3CDTF">2019-10-17T13:50:38Z</dcterms:created>
  <dcterms:modified xsi:type="dcterms:W3CDTF">2023-01-18T16:25:05Z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0x01010036DE220BF314BE4495D713C333DB1513</vt:lpwstr>
  </property>
  <property fmtid="{D5CDD505-2E9C-101B-9397-08002B2CF9AE}" pid="4" name="MSIP_Label_49de48b6-d94a-42bd-85fa-0bec9d040ded_Enabled">
    <vt:lpwstr>true</vt:lpwstr>
  </property>
  <property fmtid="{D5CDD505-2E9C-101B-9397-08002B2CF9AE}" pid="5" name="MSIP_Label_49de48b6-d94a-42bd-85fa-0bec9d040ded_SetDate">
    <vt:lpwstr>2023-01-17T17:36:02Z</vt:lpwstr>
  </property>
  <property fmtid="{D5CDD505-2E9C-101B-9397-08002B2CF9AE}" pid="6" name="MSIP_Label_49de48b6-d94a-42bd-85fa-0bec9d040ded_Method">
    <vt:lpwstr>Standard</vt:lpwstr>
  </property>
  <property fmtid="{D5CDD505-2E9C-101B-9397-08002B2CF9AE}" pid="7" name="MSIP_Label_49de48b6-d94a-42bd-85fa-0bec9d040ded_Name">
    <vt:lpwstr>General</vt:lpwstr>
  </property>
  <property fmtid="{D5CDD505-2E9C-101B-9397-08002B2CF9AE}" pid="8" name="MSIP_Label_49de48b6-d94a-42bd-85fa-0bec9d040ded_SiteId">
    <vt:lpwstr>16940056-0374-41ee-918a-557632270fe9</vt:lpwstr>
  </property>
  <property fmtid="{D5CDD505-2E9C-101B-9397-08002B2CF9AE}" pid="9" name="MSIP_Label_49de48b6-d94a-42bd-85fa-0bec9d040ded_ActionId">
    <vt:lpwstr>260c4fe4-3fc0-4691-b4ce-36063c06ca1b</vt:lpwstr>
  </property>
  <property fmtid="{D5CDD505-2E9C-101B-9397-08002B2CF9AE}" pid="10" name="MSIP_Label_49de48b6-d94a-42bd-85fa-0bec9d040ded_ContentBits">
    <vt:lpwstr>0</vt:lpwstr>
  </property>
</Properties>
</file>